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56" r:id="rId5"/>
    <p:sldId id="257" r:id="rId6"/>
    <p:sldId id="266" r:id="rId7"/>
    <p:sldId id="258" r:id="rId8"/>
    <p:sldId id="259" r:id="rId9"/>
    <p:sldId id="267" r:id="rId10"/>
    <p:sldId id="268" r:id="rId11"/>
    <p:sldId id="269" r:id="rId12"/>
    <p:sldId id="270" r:id="rId13"/>
    <p:sldId id="271" r:id="rId14"/>
    <p:sldId id="273" r:id="rId15"/>
    <p:sldId id="275" r:id="rId16"/>
    <p:sldId id="274" r:id="rId17"/>
    <p:sldId id="27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175213-BB03-5342-B730-CFB8C94458F2}" v="2" dt="2021-02-08T16:20:14.113"/>
    <p1510:client id="{DC9E5968-AE7F-1248-9D62-DD6050F6D47C}" v="87" dt="2021-02-07T16:55:41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onicou C (FCES)" userId="f21c65d4-b401-4734-8692-9a82e2066756" providerId="ADAL" clId="{BD1F8236-6EF9-408D-8CA2-0AFF6511203B}"/>
    <pc:docChg chg="custSel modSld">
      <pc:chgData name="Andronicou C (FCES)" userId="f21c65d4-b401-4734-8692-9a82e2066756" providerId="ADAL" clId="{BD1F8236-6EF9-408D-8CA2-0AFF6511203B}" dt="2021-02-02T14:28:26.410" v="10" actId="20577"/>
      <pc:docMkLst>
        <pc:docMk/>
      </pc:docMkLst>
      <pc:sldChg chg="modSp mod modShow">
        <pc:chgData name="Andronicou C (FCES)" userId="f21c65d4-b401-4734-8692-9a82e2066756" providerId="ADAL" clId="{BD1F8236-6EF9-408D-8CA2-0AFF6511203B}" dt="2021-02-02T14:25:38.243" v="2" actId="20577"/>
        <pc:sldMkLst>
          <pc:docMk/>
          <pc:sldMk cId="569824073" sldId="277"/>
        </pc:sldMkLst>
        <pc:spChg chg="mod">
          <ac:chgData name="Andronicou C (FCES)" userId="f21c65d4-b401-4734-8692-9a82e2066756" providerId="ADAL" clId="{BD1F8236-6EF9-408D-8CA2-0AFF6511203B}" dt="2021-02-02T14:25:38.243" v="2" actId="20577"/>
          <ac:spMkLst>
            <pc:docMk/>
            <pc:sldMk cId="569824073" sldId="277"/>
            <ac:spMk id="2" creationId="{F21C7A38-044A-4352-A115-7FF312A532DF}"/>
          </ac:spMkLst>
        </pc:spChg>
        <pc:spChg chg="mod">
          <ac:chgData name="Andronicou C (FCES)" userId="f21c65d4-b401-4734-8692-9a82e2066756" providerId="ADAL" clId="{BD1F8236-6EF9-408D-8CA2-0AFF6511203B}" dt="2021-02-02T14:22:50.878" v="0" actId="15"/>
          <ac:spMkLst>
            <pc:docMk/>
            <pc:sldMk cId="569824073" sldId="277"/>
            <ac:spMk id="3" creationId="{26A76009-D31C-4C11-BE41-38AB97462154}"/>
          </ac:spMkLst>
        </pc:spChg>
      </pc:sldChg>
      <pc:sldChg chg="modSp mod modShow">
        <pc:chgData name="Andronicou C (FCES)" userId="f21c65d4-b401-4734-8692-9a82e2066756" providerId="ADAL" clId="{BD1F8236-6EF9-408D-8CA2-0AFF6511203B}" dt="2021-02-02T14:28:26.410" v="10" actId="20577"/>
        <pc:sldMkLst>
          <pc:docMk/>
          <pc:sldMk cId="2622034383" sldId="278"/>
        </pc:sldMkLst>
        <pc:spChg chg="mod">
          <ac:chgData name="Andronicou C (FCES)" userId="f21c65d4-b401-4734-8692-9a82e2066756" providerId="ADAL" clId="{BD1F8236-6EF9-408D-8CA2-0AFF6511203B}" dt="2021-02-02T14:28:26.410" v="10" actId="20577"/>
          <ac:spMkLst>
            <pc:docMk/>
            <pc:sldMk cId="2622034383" sldId="278"/>
            <ac:spMk id="6" creationId="{E719957D-2332-2940-865B-4B98EDA6D9CF}"/>
          </ac:spMkLst>
        </pc:spChg>
      </pc:sldChg>
    </pc:docChg>
  </pc:docChgLst>
  <pc:docChgLst>
    <pc:chgData name="Andronicou C (FCES)" userId="S::30014005@students.southwales.ac.uk::f21c65d4-b401-4734-8692-9a82e2066756" providerId="AD" clId="Web-{B70835AA-F81E-73C5-4EC1-1121164F0C9E}"/>
    <pc:docChg chg="addSld modSld sldOrd">
      <pc:chgData name="Andronicou C (FCES)" userId="S::30014005@students.southwales.ac.uk::f21c65d4-b401-4734-8692-9a82e2066756" providerId="AD" clId="Web-{B70835AA-F81E-73C5-4EC1-1121164F0C9E}" dt="2021-01-30T13:14:01.601" v="551"/>
      <pc:docMkLst>
        <pc:docMk/>
      </pc:docMkLst>
      <pc:sldChg chg="modSp">
        <pc:chgData name="Andronicou C (FCES)" userId="S::30014005@students.southwales.ac.uk::f21c65d4-b401-4734-8692-9a82e2066756" providerId="AD" clId="Web-{B70835AA-F81E-73C5-4EC1-1121164F0C9E}" dt="2021-01-30T13:11:46.895" v="540"/>
        <pc:sldMkLst>
          <pc:docMk/>
          <pc:sldMk cId="1668758128" sldId="257"/>
        </pc:sldMkLst>
        <pc:spChg chg="mod">
          <ac:chgData name="Andronicou C (FCES)" userId="S::30014005@students.southwales.ac.uk::f21c65d4-b401-4734-8692-9a82e2066756" providerId="AD" clId="Web-{B70835AA-F81E-73C5-4EC1-1121164F0C9E}" dt="2021-01-30T12:32:26.672" v="527" actId="14100"/>
          <ac:spMkLst>
            <pc:docMk/>
            <pc:sldMk cId="1668758128" sldId="257"/>
            <ac:spMk id="5" creationId="{FD82DC7D-5E26-4E5B-A787-DF08F1F480DE}"/>
          </ac:spMkLst>
        </pc:spChg>
        <pc:spChg chg="mod">
          <ac:chgData name="Andronicou C (FCES)" userId="S::30014005@students.southwales.ac.uk::f21c65d4-b401-4734-8692-9a82e2066756" providerId="AD" clId="Web-{B70835AA-F81E-73C5-4EC1-1121164F0C9E}" dt="2021-01-30T12:31:32.796" v="516" actId="20577"/>
          <ac:spMkLst>
            <pc:docMk/>
            <pc:sldMk cId="1668758128" sldId="257"/>
            <ac:spMk id="7" creationId="{8BAF3AF6-0239-6A4C-9A10-041650452279}"/>
          </ac:spMkLst>
        </pc:spChg>
        <pc:picChg chg="mod">
          <ac:chgData name="Andronicou C (FCES)" userId="S::30014005@students.southwales.ac.uk::f21c65d4-b401-4734-8692-9a82e2066756" providerId="AD" clId="Web-{B70835AA-F81E-73C5-4EC1-1121164F0C9E}" dt="2021-01-30T13:11:46.895" v="540"/>
          <ac:picMkLst>
            <pc:docMk/>
            <pc:sldMk cId="1668758128" sldId="257"/>
            <ac:picMk id="1026" creationId="{51D3A082-8B93-4903-B710-CEBA00F2EEE4}"/>
          </ac:picMkLst>
        </pc:picChg>
      </pc:sldChg>
      <pc:sldChg chg="modSp">
        <pc:chgData name="Andronicou C (FCES)" userId="S::30014005@students.southwales.ac.uk::f21c65d4-b401-4734-8692-9a82e2066756" providerId="AD" clId="Web-{B70835AA-F81E-73C5-4EC1-1121164F0C9E}" dt="2021-01-30T12:32:01.266" v="521" actId="14100"/>
        <pc:sldMkLst>
          <pc:docMk/>
          <pc:sldMk cId="2165367072" sldId="258"/>
        </pc:sldMkLst>
        <pc:spChg chg="mod">
          <ac:chgData name="Andronicou C (FCES)" userId="S::30014005@students.southwales.ac.uk::f21c65d4-b401-4734-8692-9a82e2066756" providerId="AD" clId="Web-{B70835AA-F81E-73C5-4EC1-1121164F0C9E}" dt="2021-01-30T12:32:01.266" v="521" actId="14100"/>
          <ac:spMkLst>
            <pc:docMk/>
            <pc:sldMk cId="2165367072" sldId="258"/>
            <ac:spMk id="2" creationId="{5A0C701A-4620-45A2-821F-159F2F6386C4}"/>
          </ac:spMkLst>
        </pc:spChg>
      </pc:sldChg>
      <pc:sldChg chg="modSp">
        <pc:chgData name="Andronicou C (FCES)" userId="S::30014005@students.southwales.ac.uk::f21c65d4-b401-4734-8692-9a82e2066756" providerId="AD" clId="Web-{B70835AA-F81E-73C5-4EC1-1121164F0C9E}" dt="2021-01-30T12:32:13.063" v="524" actId="14100"/>
        <pc:sldMkLst>
          <pc:docMk/>
          <pc:sldMk cId="2052091052" sldId="266"/>
        </pc:sldMkLst>
        <pc:spChg chg="mod">
          <ac:chgData name="Andronicou C (FCES)" userId="S::30014005@students.southwales.ac.uk::f21c65d4-b401-4734-8692-9a82e2066756" providerId="AD" clId="Web-{B70835AA-F81E-73C5-4EC1-1121164F0C9E}" dt="2021-01-30T12:32:13.063" v="524" actId="14100"/>
          <ac:spMkLst>
            <pc:docMk/>
            <pc:sldMk cId="2052091052" sldId="266"/>
            <ac:spMk id="2" creationId="{FCAF78A7-B6CE-4120-A5B7-A695FCFA8310}"/>
          </ac:spMkLst>
        </pc:spChg>
      </pc:sldChg>
      <pc:sldChg chg="addSp delSp modSp modMedia addAnim modNotes">
        <pc:chgData name="Andronicou C (FCES)" userId="S::30014005@students.southwales.ac.uk::f21c65d4-b401-4734-8692-9a82e2066756" providerId="AD" clId="Web-{B70835AA-F81E-73C5-4EC1-1121164F0C9E}" dt="2021-01-30T13:03:34.074" v="536"/>
        <pc:sldMkLst>
          <pc:docMk/>
          <pc:sldMk cId="3303008506" sldId="267"/>
        </pc:sldMkLst>
        <pc:spChg chg="mod">
          <ac:chgData name="Andronicou C (FCES)" userId="S::30014005@students.southwales.ac.uk::f21c65d4-b401-4734-8692-9a82e2066756" providerId="AD" clId="Web-{B70835AA-F81E-73C5-4EC1-1121164F0C9E}" dt="2021-01-30T11:55:11.056" v="477" actId="14100"/>
          <ac:spMkLst>
            <pc:docMk/>
            <pc:sldMk cId="3303008506" sldId="267"/>
            <ac:spMk id="8" creationId="{30D0AF8A-C223-454A-BFBB-C74AF84B18EB}"/>
          </ac:spMkLst>
        </pc:spChg>
        <pc:spChg chg="add del mod">
          <ac:chgData name="Andronicou C (FCES)" userId="S::30014005@students.southwales.ac.uk::f21c65d4-b401-4734-8692-9a82e2066756" providerId="AD" clId="Web-{B70835AA-F81E-73C5-4EC1-1121164F0C9E}" dt="2021-01-30T11:54:42.461" v="471"/>
          <ac:spMkLst>
            <pc:docMk/>
            <pc:sldMk cId="3303008506" sldId="267"/>
            <ac:spMk id="9" creationId="{3EC16273-BF23-F842-96B8-44318F677D7D}"/>
          </ac:spMkLst>
        </pc:spChg>
        <pc:spChg chg="mod">
          <ac:chgData name="Andronicou C (FCES)" userId="S::30014005@students.southwales.ac.uk::f21c65d4-b401-4734-8692-9a82e2066756" providerId="AD" clId="Web-{B70835AA-F81E-73C5-4EC1-1121164F0C9E}" dt="2021-01-30T12:09:11.664" v="509" actId="20577"/>
          <ac:spMkLst>
            <pc:docMk/>
            <pc:sldMk cId="3303008506" sldId="267"/>
            <ac:spMk id="10" creationId="{14B381BD-055C-FB49-B057-438C5FE9DC9F}"/>
          </ac:spMkLst>
        </pc:spChg>
        <pc:spChg chg="del mod">
          <ac:chgData name="Andronicou C (FCES)" userId="S::30014005@students.southwales.ac.uk::f21c65d4-b401-4734-8692-9a82e2066756" providerId="AD" clId="Web-{B70835AA-F81E-73C5-4EC1-1121164F0C9E}" dt="2021-01-30T11:54:48.399" v="472"/>
          <ac:spMkLst>
            <pc:docMk/>
            <pc:sldMk cId="3303008506" sldId="267"/>
            <ac:spMk id="11" creationId="{AA079559-D3E2-D44F-B849-203946C58982}"/>
          </ac:spMkLst>
        </pc:spChg>
        <pc:picChg chg="add mod">
          <ac:chgData name="Andronicou C (FCES)" userId="S::30014005@students.southwales.ac.uk::f21c65d4-b401-4734-8692-9a82e2066756" providerId="AD" clId="Web-{B70835AA-F81E-73C5-4EC1-1121164F0C9E}" dt="2021-01-30T13:03:34.074" v="536"/>
          <ac:picMkLst>
            <pc:docMk/>
            <pc:sldMk cId="3303008506" sldId="267"/>
            <ac:picMk id="2" creationId="{CA2BEAA8-FEE1-4A89-8316-94DBC4AFC9AC}"/>
          </ac:picMkLst>
        </pc:picChg>
      </pc:sldChg>
      <pc:sldChg chg="addSp modSp modMedia addAnim modNotes">
        <pc:chgData name="Andronicou C (FCES)" userId="S::30014005@students.southwales.ac.uk::f21c65d4-b401-4734-8692-9a82e2066756" providerId="AD" clId="Web-{B70835AA-F81E-73C5-4EC1-1121164F0C9E}" dt="2021-01-30T13:03:25.418" v="535"/>
        <pc:sldMkLst>
          <pc:docMk/>
          <pc:sldMk cId="2399128545" sldId="268"/>
        </pc:sldMkLst>
        <pc:picChg chg="add mod">
          <ac:chgData name="Andronicou C (FCES)" userId="S::30014005@students.southwales.ac.uk::f21c65d4-b401-4734-8692-9a82e2066756" providerId="AD" clId="Web-{B70835AA-F81E-73C5-4EC1-1121164F0C9E}" dt="2021-01-30T13:03:25.418" v="535"/>
          <ac:picMkLst>
            <pc:docMk/>
            <pc:sldMk cId="2399128545" sldId="268"/>
            <ac:picMk id="3" creationId="{90976816-68A5-4A07-BE22-CCC10B338B21}"/>
          </ac:picMkLst>
        </pc:picChg>
      </pc:sldChg>
      <pc:sldChg chg="addSp modSp modMedia addAnim modNotes">
        <pc:chgData name="Andronicou C (FCES)" userId="S::30014005@students.southwales.ac.uk::f21c65d4-b401-4734-8692-9a82e2066756" providerId="AD" clId="Web-{B70835AA-F81E-73C5-4EC1-1121164F0C9E}" dt="2021-01-30T13:03:15.980" v="534"/>
        <pc:sldMkLst>
          <pc:docMk/>
          <pc:sldMk cId="2336733998" sldId="269"/>
        </pc:sldMkLst>
        <pc:spChg chg="mod">
          <ac:chgData name="Andronicou C (FCES)" userId="S::30014005@students.southwales.ac.uk::f21c65d4-b401-4734-8692-9a82e2066756" providerId="AD" clId="Web-{B70835AA-F81E-73C5-4EC1-1121164F0C9E}" dt="2021-01-30T11:59:22.904" v="482" actId="20577"/>
          <ac:spMkLst>
            <pc:docMk/>
            <pc:sldMk cId="2336733998" sldId="269"/>
            <ac:spMk id="2" creationId="{E07C3A3E-559E-304E-A29C-4D723619558F}"/>
          </ac:spMkLst>
        </pc:spChg>
        <pc:picChg chg="add mod">
          <ac:chgData name="Andronicou C (FCES)" userId="S::30014005@students.southwales.ac.uk::f21c65d4-b401-4734-8692-9a82e2066756" providerId="AD" clId="Web-{B70835AA-F81E-73C5-4EC1-1121164F0C9E}" dt="2021-01-30T13:03:15.980" v="534"/>
          <ac:picMkLst>
            <pc:docMk/>
            <pc:sldMk cId="2336733998" sldId="269"/>
            <ac:picMk id="4" creationId="{4CF2B388-65DA-4747-A01D-CB09FF89B47C}"/>
          </ac:picMkLst>
        </pc:picChg>
      </pc:sldChg>
      <pc:sldChg chg="ord">
        <pc:chgData name="Andronicou C (FCES)" userId="S::30014005@students.southwales.ac.uk::f21c65d4-b401-4734-8692-9a82e2066756" providerId="AD" clId="Web-{B70835AA-F81E-73C5-4EC1-1121164F0C9E}" dt="2021-01-30T12:31:00.905" v="515"/>
        <pc:sldMkLst>
          <pc:docMk/>
          <pc:sldMk cId="2022981076" sldId="274"/>
        </pc:sldMkLst>
      </pc:sldChg>
      <pc:sldChg chg="addSp delSp modSp add ord replId modTransition modNotes">
        <pc:chgData name="Andronicou C (FCES)" userId="S::30014005@students.southwales.ac.uk::f21c65d4-b401-4734-8692-9a82e2066756" providerId="AD" clId="Web-{B70835AA-F81E-73C5-4EC1-1121164F0C9E}" dt="2021-01-30T13:14:01.601" v="551"/>
        <pc:sldMkLst>
          <pc:docMk/>
          <pc:sldMk cId="413278158" sldId="276"/>
        </pc:sldMkLst>
        <pc:spChg chg="mod">
          <ac:chgData name="Andronicou C (FCES)" userId="S::30014005@students.southwales.ac.uk::f21c65d4-b401-4734-8692-9a82e2066756" providerId="AD" clId="Web-{B70835AA-F81E-73C5-4EC1-1121164F0C9E}" dt="2021-01-30T11:16:10.632" v="154" actId="1076"/>
          <ac:spMkLst>
            <pc:docMk/>
            <pc:sldMk cId="413278158" sldId="276"/>
            <ac:spMk id="3" creationId="{2C272DCA-02D8-8947-B94A-26FD69A538BB}"/>
          </ac:spMkLst>
        </pc:spChg>
        <pc:spChg chg="mod">
          <ac:chgData name="Andronicou C (FCES)" userId="S::30014005@students.southwales.ac.uk::f21c65d4-b401-4734-8692-9a82e2066756" providerId="AD" clId="Web-{B70835AA-F81E-73C5-4EC1-1121164F0C9E}" dt="2021-01-30T11:17:42.805" v="171" actId="20577"/>
          <ac:spMkLst>
            <pc:docMk/>
            <pc:sldMk cId="413278158" sldId="276"/>
            <ac:spMk id="4" creationId="{36895052-3815-ED4C-AD9C-683A2BDBB7C1}"/>
          </ac:spMkLst>
        </pc:spChg>
        <pc:spChg chg="add del mod">
          <ac:chgData name="Andronicou C (FCES)" userId="S::30014005@students.southwales.ac.uk::f21c65d4-b401-4734-8692-9a82e2066756" providerId="AD" clId="Web-{B70835AA-F81E-73C5-4EC1-1121164F0C9E}" dt="2021-01-30T11:11:06.127" v="103"/>
          <ac:spMkLst>
            <pc:docMk/>
            <pc:sldMk cId="413278158" sldId="276"/>
            <ac:spMk id="5" creationId="{40AE9C71-6EB7-46B7-B9FD-38103F160636}"/>
          </ac:spMkLst>
        </pc:spChg>
        <pc:spChg chg="del">
          <ac:chgData name="Andronicou C (FCES)" userId="S::30014005@students.southwales.ac.uk::f21c65d4-b401-4734-8692-9a82e2066756" providerId="AD" clId="Web-{B70835AA-F81E-73C5-4EC1-1121164F0C9E}" dt="2021-01-30T11:01:07.220" v="9"/>
          <ac:spMkLst>
            <pc:docMk/>
            <pc:sldMk cId="413278158" sldId="276"/>
            <ac:spMk id="6" creationId="{7D891E74-6B18-4D78-9809-04B99DFA96AF}"/>
          </ac:spMkLst>
        </pc:spChg>
        <pc:spChg chg="del">
          <ac:chgData name="Andronicou C (FCES)" userId="S::30014005@students.southwales.ac.uk::f21c65d4-b401-4734-8692-9a82e2066756" providerId="AD" clId="Web-{B70835AA-F81E-73C5-4EC1-1121164F0C9E}" dt="2021-01-30T11:01:13.438" v="10"/>
          <ac:spMkLst>
            <pc:docMk/>
            <pc:sldMk cId="413278158" sldId="276"/>
            <ac:spMk id="8" creationId="{E746DF53-AA43-4EEA-8DB3-B6601C199099}"/>
          </ac:spMkLst>
        </pc:spChg>
        <pc:spChg chg="add mod">
          <ac:chgData name="Andronicou C (FCES)" userId="S::30014005@students.southwales.ac.uk::f21c65d4-b401-4734-8692-9a82e2066756" providerId="AD" clId="Web-{B70835AA-F81E-73C5-4EC1-1121164F0C9E}" dt="2021-01-30T11:16:22.069" v="158" actId="1076"/>
          <ac:spMkLst>
            <pc:docMk/>
            <pc:sldMk cId="413278158" sldId="276"/>
            <ac:spMk id="10" creationId="{1BEDCAC3-09B3-409D-86AD-792C2625914B}"/>
          </ac:spMkLst>
        </pc:spChg>
        <pc:spChg chg="add mod">
          <ac:chgData name="Andronicou C (FCES)" userId="S::30014005@students.southwales.ac.uk::f21c65d4-b401-4734-8692-9a82e2066756" providerId="AD" clId="Web-{B70835AA-F81E-73C5-4EC1-1121164F0C9E}" dt="2021-01-30T11:17:06.805" v="168" actId="1076"/>
          <ac:spMkLst>
            <pc:docMk/>
            <pc:sldMk cId="413278158" sldId="276"/>
            <ac:spMk id="11" creationId="{7E2340F2-B363-4E2D-9A41-9F1EF0788312}"/>
          </ac:spMkLst>
        </pc:spChg>
        <pc:picChg chg="mod">
          <ac:chgData name="Andronicou C (FCES)" userId="S::30014005@students.southwales.ac.uk::f21c65d4-b401-4734-8692-9a82e2066756" providerId="AD" clId="Web-{B70835AA-F81E-73C5-4EC1-1121164F0C9E}" dt="2021-01-30T11:17:06.836" v="169" actId="1076"/>
          <ac:picMkLst>
            <pc:docMk/>
            <pc:sldMk cId="413278158" sldId="276"/>
            <ac:picMk id="2" creationId="{8F65EEF8-2E37-044F-9B4D-AE2F87576E46}"/>
          </ac:picMkLst>
        </pc:picChg>
        <pc:picChg chg="del">
          <ac:chgData name="Andronicou C (FCES)" userId="S::30014005@students.southwales.ac.uk::f21c65d4-b401-4734-8692-9a82e2066756" providerId="AD" clId="Web-{B70835AA-F81E-73C5-4EC1-1121164F0C9E}" dt="2021-01-30T11:01:02.595" v="7"/>
          <ac:picMkLst>
            <pc:docMk/>
            <pc:sldMk cId="413278158" sldId="276"/>
            <ac:picMk id="7" creationId="{BEFDD234-7003-4FB4-8146-7CFD3A1AFE77}"/>
          </ac:picMkLst>
        </pc:picChg>
        <pc:picChg chg="del">
          <ac:chgData name="Andronicou C (FCES)" userId="S::30014005@students.southwales.ac.uk::f21c65d4-b401-4734-8692-9a82e2066756" providerId="AD" clId="Web-{B70835AA-F81E-73C5-4EC1-1121164F0C9E}" dt="2021-01-30T11:01:02.610" v="8"/>
          <ac:picMkLst>
            <pc:docMk/>
            <pc:sldMk cId="413278158" sldId="276"/>
            <ac:picMk id="9" creationId="{CBDC7153-337C-478B-90C5-572D76F66784}"/>
          </ac:picMkLst>
        </pc:picChg>
        <pc:picChg chg="add del">
          <ac:chgData name="Andronicou C (FCES)" userId="S::30014005@students.southwales.ac.uk::f21c65d4-b401-4734-8692-9a82e2066756" providerId="AD" clId="Web-{B70835AA-F81E-73C5-4EC1-1121164F0C9E}" dt="2021-01-30T11:13:49.911" v="135"/>
          <ac:picMkLst>
            <pc:docMk/>
            <pc:sldMk cId="413278158" sldId="276"/>
            <ac:picMk id="13" creationId="{7D8BF3AF-1ADF-4404-B631-66E51D2850BB}"/>
          </ac:picMkLst>
        </pc:picChg>
        <pc:picChg chg="add mod">
          <ac:chgData name="Andronicou C (FCES)" userId="S::30014005@students.southwales.ac.uk::f21c65d4-b401-4734-8692-9a82e2066756" providerId="AD" clId="Web-{B70835AA-F81E-73C5-4EC1-1121164F0C9E}" dt="2021-01-30T11:16:35.226" v="163" actId="1076"/>
          <ac:picMkLst>
            <pc:docMk/>
            <pc:sldMk cId="413278158" sldId="276"/>
            <ac:picMk id="15" creationId="{2009C98F-80D9-4241-ABF9-823439B1584E}"/>
          </ac:picMkLst>
        </pc:picChg>
        <pc:picChg chg="add mod">
          <ac:chgData name="Andronicou C (FCES)" userId="S::30014005@students.southwales.ac.uk::f21c65d4-b401-4734-8692-9a82e2066756" providerId="AD" clId="Web-{B70835AA-F81E-73C5-4EC1-1121164F0C9E}" dt="2021-01-30T11:16:54.695" v="166" actId="1076"/>
          <ac:picMkLst>
            <pc:docMk/>
            <pc:sldMk cId="413278158" sldId="276"/>
            <ac:picMk id="16" creationId="{194DB4AB-E37A-495A-AA62-D0DF9A242887}"/>
          </ac:picMkLst>
        </pc:picChg>
      </pc:sldChg>
    </pc:docChg>
  </pc:docChgLst>
  <pc:docChgLst>
    <pc:chgData name="Davies J L (FCES)" userId="52580047-3487-4acd-ada8-88ae1c075051" providerId="ADAL" clId="{DC9E5968-AE7F-1248-9D62-DD6050F6D47C}"/>
    <pc:docChg chg="modSld">
      <pc:chgData name="Davies J L (FCES)" userId="52580047-3487-4acd-ada8-88ae1c075051" providerId="ADAL" clId="{DC9E5968-AE7F-1248-9D62-DD6050F6D47C}" dt="2021-02-07T16:55:41.251" v="86" actId="20577"/>
      <pc:docMkLst>
        <pc:docMk/>
      </pc:docMkLst>
      <pc:sldChg chg="modNotesTx">
        <pc:chgData name="Davies J L (FCES)" userId="52580047-3487-4acd-ada8-88ae1c075051" providerId="ADAL" clId="{DC9E5968-AE7F-1248-9D62-DD6050F6D47C}" dt="2021-02-07T16:55:24.577" v="85" actId="20577"/>
        <pc:sldMkLst>
          <pc:docMk/>
          <pc:sldMk cId="50585324" sldId="270"/>
        </pc:sldMkLst>
      </pc:sldChg>
      <pc:sldChg chg="modNotesTx">
        <pc:chgData name="Davies J L (FCES)" userId="52580047-3487-4acd-ada8-88ae1c075051" providerId="ADAL" clId="{DC9E5968-AE7F-1248-9D62-DD6050F6D47C}" dt="2021-02-07T16:55:41.251" v="86" actId="20577"/>
        <pc:sldMkLst>
          <pc:docMk/>
          <pc:sldMk cId="413278158" sldId="276"/>
        </pc:sldMkLst>
      </pc:sldChg>
    </pc:docChg>
  </pc:docChgLst>
  <pc:docChgLst>
    <pc:chgData name="Whewell J (FCES)" userId="S::30002739@students.southwales.ac.uk::030d6023-4d10-4333-9e3d-049d66c9ed64" providerId="AD" clId="Web-{3CD6D8D9-8C55-E740-CF45-21A007C8FA88}"/>
    <pc:docChg chg="modSld">
      <pc:chgData name="Whewell J (FCES)" userId="S::30002739@students.southwales.ac.uk::030d6023-4d10-4333-9e3d-049d66c9ed64" providerId="AD" clId="Web-{3CD6D8D9-8C55-E740-CF45-21A007C8FA88}" dt="2021-02-02T14:29:51.654" v="25" actId="20577"/>
      <pc:docMkLst>
        <pc:docMk/>
      </pc:docMkLst>
      <pc:sldChg chg="modSp">
        <pc:chgData name="Whewell J (FCES)" userId="S::30002739@students.southwales.ac.uk::030d6023-4d10-4333-9e3d-049d66c9ed64" providerId="AD" clId="Web-{3CD6D8D9-8C55-E740-CF45-21A007C8FA88}" dt="2021-02-02T14:27:20.277" v="9" actId="20577"/>
        <pc:sldMkLst>
          <pc:docMk/>
          <pc:sldMk cId="569824073" sldId="277"/>
        </pc:sldMkLst>
        <pc:spChg chg="mod">
          <ac:chgData name="Whewell J (FCES)" userId="S::30002739@students.southwales.ac.uk::030d6023-4d10-4333-9e3d-049d66c9ed64" providerId="AD" clId="Web-{3CD6D8D9-8C55-E740-CF45-21A007C8FA88}" dt="2021-02-02T14:27:20.277" v="9" actId="20577"/>
          <ac:spMkLst>
            <pc:docMk/>
            <pc:sldMk cId="569824073" sldId="277"/>
            <ac:spMk id="3" creationId="{26A76009-D31C-4C11-BE41-38AB97462154}"/>
          </ac:spMkLst>
        </pc:spChg>
      </pc:sldChg>
      <pc:sldChg chg="modSp">
        <pc:chgData name="Whewell J (FCES)" userId="S::30002739@students.southwales.ac.uk::030d6023-4d10-4333-9e3d-049d66c9ed64" providerId="AD" clId="Web-{3CD6D8D9-8C55-E740-CF45-21A007C8FA88}" dt="2021-02-02T14:29:51.654" v="25" actId="20577"/>
        <pc:sldMkLst>
          <pc:docMk/>
          <pc:sldMk cId="2622034383" sldId="278"/>
        </pc:sldMkLst>
        <pc:spChg chg="mod">
          <ac:chgData name="Whewell J (FCES)" userId="S::30002739@students.southwales.ac.uk::030d6023-4d10-4333-9e3d-049d66c9ed64" providerId="AD" clId="Web-{3CD6D8D9-8C55-E740-CF45-21A007C8FA88}" dt="2021-02-02T14:29:51.654" v="25" actId="20577"/>
          <ac:spMkLst>
            <pc:docMk/>
            <pc:sldMk cId="2622034383" sldId="278"/>
            <ac:spMk id="6" creationId="{E719957D-2332-2940-865B-4B98EDA6D9CF}"/>
          </ac:spMkLst>
        </pc:spChg>
      </pc:sldChg>
    </pc:docChg>
  </pc:docChgLst>
  <pc:docChgLst>
    <pc:chgData name="O Malley S (FCES)" userId="S::30007730@students.southwales.ac.uk::7edba8bf-251e-484f-88cc-e4cb96282994" providerId="AD" clId="Web-{9E6382B6-A0AA-5F64-2214-F215613EE1A4}"/>
    <pc:docChg chg="modSld">
      <pc:chgData name="O Malley S (FCES)" userId="S::30007730@students.southwales.ac.uk::7edba8bf-251e-484f-88cc-e4cb96282994" providerId="AD" clId="Web-{9E6382B6-A0AA-5F64-2214-F215613EE1A4}" dt="2021-02-04T15:45:11.501" v="29" actId="1076"/>
      <pc:docMkLst>
        <pc:docMk/>
      </pc:docMkLst>
      <pc:sldChg chg="addSp modSp modMedia addAnim">
        <pc:chgData name="O Malley S (FCES)" userId="S::30007730@students.southwales.ac.uk::7edba8bf-251e-484f-88cc-e4cb96282994" providerId="AD" clId="Web-{9E6382B6-A0AA-5F64-2214-F215613EE1A4}" dt="2021-02-04T15:44:41.937" v="25" actId="1076"/>
        <pc:sldMkLst>
          <pc:docMk/>
          <pc:sldMk cId="1555476586" sldId="259"/>
        </pc:sldMkLst>
        <pc:spChg chg="add mod">
          <ac:chgData name="O Malley S (FCES)" userId="S::30007730@students.southwales.ac.uk::7edba8bf-251e-484f-88cc-e4cb96282994" providerId="AD" clId="Web-{9E6382B6-A0AA-5F64-2214-F215613EE1A4}" dt="2021-02-04T15:44:36.546" v="24" actId="20577"/>
          <ac:spMkLst>
            <pc:docMk/>
            <pc:sldMk cId="1555476586" sldId="259"/>
            <ac:spMk id="7" creationId="{2EA5CBF8-D358-4884-AC90-2BAA8820DA8F}"/>
          </ac:spMkLst>
        </pc:spChg>
        <pc:picChg chg="add mod">
          <ac:chgData name="O Malley S (FCES)" userId="S::30007730@students.southwales.ac.uk::7edba8bf-251e-484f-88cc-e4cb96282994" providerId="AD" clId="Web-{9E6382B6-A0AA-5F64-2214-F215613EE1A4}" dt="2021-02-04T15:44:41.937" v="25" actId="1076"/>
          <ac:picMkLst>
            <pc:docMk/>
            <pc:sldMk cId="1555476586" sldId="259"/>
            <ac:picMk id="5" creationId="{899B9F4E-B28E-4B13-8825-F184F424256B}"/>
          </ac:picMkLst>
        </pc:picChg>
      </pc:sldChg>
      <pc:sldChg chg="addSp modSp modMedia addAnim">
        <pc:chgData name="O Malley S (FCES)" userId="S::30007730@students.southwales.ac.uk::7edba8bf-251e-484f-88cc-e4cb96282994" providerId="AD" clId="Web-{9E6382B6-A0AA-5F64-2214-F215613EE1A4}" dt="2021-02-04T15:44:59.906" v="27" actId="1076"/>
        <pc:sldMkLst>
          <pc:docMk/>
          <pc:sldMk cId="3887719133" sldId="271"/>
        </pc:sldMkLst>
        <pc:spChg chg="add mod">
          <ac:chgData name="O Malley S (FCES)" userId="S::30007730@students.southwales.ac.uk::7edba8bf-251e-484f-88cc-e4cb96282994" providerId="AD" clId="Web-{9E6382B6-A0AA-5F64-2214-F215613EE1A4}" dt="2021-02-04T15:44:59.906" v="27" actId="1076"/>
          <ac:spMkLst>
            <pc:docMk/>
            <pc:sldMk cId="3887719133" sldId="271"/>
            <ac:spMk id="5" creationId="{16AD2BC5-ABD6-48AB-8AC3-AF4B70C2D782}"/>
          </ac:spMkLst>
        </pc:spChg>
        <pc:picChg chg="add mod">
          <ac:chgData name="O Malley S (FCES)" userId="S::30007730@students.southwales.ac.uk::7edba8bf-251e-484f-88cc-e4cb96282994" providerId="AD" clId="Web-{9E6382B6-A0AA-5F64-2214-F215613EE1A4}" dt="2021-02-04T15:34:35.874" v="4"/>
          <ac:picMkLst>
            <pc:docMk/>
            <pc:sldMk cId="3887719133" sldId="271"/>
            <ac:picMk id="4" creationId="{2904E67E-67E5-49B2-AB08-DFED9A3931F6}"/>
          </ac:picMkLst>
        </pc:picChg>
      </pc:sldChg>
      <pc:sldChg chg="addSp modSp modMedia addAnim">
        <pc:chgData name="O Malley S (FCES)" userId="S::30007730@students.southwales.ac.uk::7edba8bf-251e-484f-88cc-e4cb96282994" providerId="AD" clId="Web-{9E6382B6-A0AA-5F64-2214-F215613EE1A4}" dt="2021-02-04T15:45:11.501" v="29" actId="1076"/>
        <pc:sldMkLst>
          <pc:docMk/>
          <pc:sldMk cId="4069100985" sldId="273"/>
        </pc:sldMkLst>
        <pc:spChg chg="add mod">
          <ac:chgData name="O Malley S (FCES)" userId="S::30007730@students.southwales.ac.uk::7edba8bf-251e-484f-88cc-e4cb96282994" providerId="AD" clId="Web-{9E6382B6-A0AA-5F64-2214-F215613EE1A4}" dt="2021-02-04T15:45:11.501" v="29" actId="1076"/>
          <ac:spMkLst>
            <pc:docMk/>
            <pc:sldMk cId="4069100985" sldId="273"/>
            <ac:spMk id="5" creationId="{7B2FD2F3-54F9-41DC-B1F1-D4C1B54EAA93}"/>
          </ac:spMkLst>
        </pc:spChg>
        <pc:picChg chg="add mod">
          <ac:chgData name="O Malley S (FCES)" userId="S::30007730@students.southwales.ac.uk::7edba8bf-251e-484f-88cc-e4cb96282994" providerId="AD" clId="Web-{9E6382B6-A0AA-5F64-2214-F215613EE1A4}" dt="2021-02-04T15:35:20.219" v="9"/>
          <ac:picMkLst>
            <pc:docMk/>
            <pc:sldMk cId="4069100985" sldId="273"/>
            <ac:picMk id="4" creationId="{BA49EEFC-ED4F-4A24-9694-661C4D57C072}"/>
          </ac:picMkLst>
        </pc:picChg>
      </pc:sldChg>
    </pc:docChg>
  </pc:docChgLst>
  <pc:docChgLst>
    <pc:chgData name="Whewell J (FCES)" userId="030d6023-4d10-4333-9e3d-049d66c9ed64" providerId="ADAL" clId="{D05CA802-13C1-41E0-A6B0-CFB5F1C2EA09}"/>
    <pc:docChg chg="modSld">
      <pc:chgData name="Whewell J (FCES)" userId="030d6023-4d10-4333-9e3d-049d66c9ed64" providerId="ADAL" clId="{D05CA802-13C1-41E0-A6B0-CFB5F1C2EA09}" dt="2021-01-31T18:09:38.763" v="4" actId="1076"/>
      <pc:docMkLst>
        <pc:docMk/>
      </pc:docMkLst>
      <pc:sldChg chg="modSp mod">
        <pc:chgData name="Whewell J (FCES)" userId="030d6023-4d10-4333-9e3d-049d66c9ed64" providerId="ADAL" clId="{D05CA802-13C1-41E0-A6B0-CFB5F1C2EA09}" dt="2021-01-31T18:01:36.169" v="0" actId="1076"/>
        <pc:sldMkLst>
          <pc:docMk/>
          <pc:sldMk cId="1668758128" sldId="257"/>
        </pc:sldMkLst>
        <pc:picChg chg="mod">
          <ac:chgData name="Whewell J (FCES)" userId="030d6023-4d10-4333-9e3d-049d66c9ed64" providerId="ADAL" clId="{D05CA802-13C1-41E0-A6B0-CFB5F1C2EA09}" dt="2021-01-31T18:01:36.169" v="0" actId="1076"/>
          <ac:picMkLst>
            <pc:docMk/>
            <pc:sldMk cId="1668758128" sldId="257"/>
            <ac:picMk id="2" creationId="{2EFECE4A-627B-432F-8277-DD829588C484}"/>
          </ac:picMkLst>
        </pc:picChg>
      </pc:sldChg>
      <pc:sldChg chg="modSp mod">
        <pc:chgData name="Whewell J (FCES)" userId="030d6023-4d10-4333-9e3d-049d66c9ed64" providerId="ADAL" clId="{D05CA802-13C1-41E0-A6B0-CFB5F1C2EA09}" dt="2021-01-31T18:09:38.763" v="4" actId="1076"/>
        <pc:sldMkLst>
          <pc:docMk/>
          <pc:sldMk cId="2165367072" sldId="258"/>
        </pc:sldMkLst>
        <pc:picChg chg="mod">
          <ac:chgData name="Whewell J (FCES)" userId="030d6023-4d10-4333-9e3d-049d66c9ed64" providerId="ADAL" clId="{D05CA802-13C1-41E0-A6B0-CFB5F1C2EA09}" dt="2021-01-31T18:09:38.763" v="4" actId="1076"/>
          <ac:picMkLst>
            <pc:docMk/>
            <pc:sldMk cId="2165367072" sldId="258"/>
            <ac:picMk id="6" creationId="{04FF43BB-15AE-4B15-BA79-6811824552A3}"/>
          </ac:picMkLst>
        </pc:picChg>
      </pc:sldChg>
      <pc:sldChg chg="modSp mod modNotesTx">
        <pc:chgData name="Whewell J (FCES)" userId="030d6023-4d10-4333-9e3d-049d66c9ed64" providerId="ADAL" clId="{D05CA802-13C1-41E0-A6B0-CFB5F1C2EA09}" dt="2021-01-31T18:08:12.265" v="3" actId="1076"/>
        <pc:sldMkLst>
          <pc:docMk/>
          <pc:sldMk cId="2052091052" sldId="266"/>
        </pc:sldMkLst>
        <pc:picChg chg="mod">
          <ac:chgData name="Whewell J (FCES)" userId="030d6023-4d10-4333-9e3d-049d66c9ed64" providerId="ADAL" clId="{D05CA802-13C1-41E0-A6B0-CFB5F1C2EA09}" dt="2021-01-31T18:08:12.265" v="3" actId="1076"/>
          <ac:picMkLst>
            <pc:docMk/>
            <pc:sldMk cId="2052091052" sldId="266"/>
            <ac:picMk id="6" creationId="{9994129D-9E71-4C09-9656-A5282122C54E}"/>
          </ac:picMkLst>
        </pc:picChg>
      </pc:sldChg>
    </pc:docChg>
  </pc:docChgLst>
  <pc:docChgLst>
    <pc:chgData name="O Malley S (FCES)" userId="S::30007730@students.southwales.ac.uk::7edba8bf-251e-484f-88cc-e4cb96282994" providerId="AD" clId="Web-{4B6AF6F9-9D61-46B1-B738-DB58A72E4102}"/>
    <pc:docChg chg="modSld">
      <pc:chgData name="O Malley S (FCES)" userId="S::30007730@students.southwales.ac.uk::7edba8bf-251e-484f-88cc-e4cb96282994" providerId="AD" clId="Web-{4B6AF6F9-9D61-46B1-B738-DB58A72E4102}" dt="2021-02-03T11:28:30.686" v="9" actId="20577"/>
      <pc:docMkLst>
        <pc:docMk/>
      </pc:docMkLst>
      <pc:sldChg chg="modSp">
        <pc:chgData name="O Malley S (FCES)" userId="S::30007730@students.southwales.ac.uk::7edba8bf-251e-484f-88cc-e4cb96282994" providerId="AD" clId="Web-{4B6AF6F9-9D61-46B1-B738-DB58A72E4102}" dt="2021-02-03T11:28:30.686" v="9" actId="20577"/>
        <pc:sldMkLst>
          <pc:docMk/>
          <pc:sldMk cId="3887719133" sldId="271"/>
        </pc:sldMkLst>
        <pc:spChg chg="mod">
          <ac:chgData name="O Malley S (FCES)" userId="S::30007730@students.southwales.ac.uk::7edba8bf-251e-484f-88cc-e4cb96282994" providerId="AD" clId="Web-{4B6AF6F9-9D61-46B1-B738-DB58A72E4102}" dt="2021-02-03T11:28:30.686" v="9" actId="20577"/>
          <ac:spMkLst>
            <pc:docMk/>
            <pc:sldMk cId="3887719133" sldId="271"/>
            <ac:spMk id="3" creationId="{2C272DCA-02D8-8947-B94A-26FD69A538BB}"/>
          </ac:spMkLst>
        </pc:spChg>
      </pc:sldChg>
    </pc:docChg>
  </pc:docChgLst>
  <pc:docChgLst>
    <pc:chgData name="Whewell J (FCES)" userId="S::30002739@students.southwales.ac.uk::030d6023-4d10-4333-9e3d-049d66c9ed64" providerId="AD" clId="Web-{CC8AB8AB-05D5-A98C-B4DE-D72A7222BE53}"/>
    <pc:docChg chg="modSld">
      <pc:chgData name="Whewell J (FCES)" userId="S::30002739@students.southwales.ac.uk::030d6023-4d10-4333-9e3d-049d66c9ed64" providerId="AD" clId="Web-{CC8AB8AB-05D5-A98C-B4DE-D72A7222BE53}" dt="2021-01-29T22:35:58.741" v="45"/>
      <pc:docMkLst>
        <pc:docMk/>
      </pc:docMkLst>
      <pc:sldChg chg="addSp modSp">
        <pc:chgData name="Whewell J (FCES)" userId="S::30002739@students.southwales.ac.uk::030d6023-4d10-4333-9e3d-049d66c9ed64" providerId="AD" clId="Web-{CC8AB8AB-05D5-A98C-B4DE-D72A7222BE53}" dt="2021-01-29T22:35:51.944" v="43" actId="14100"/>
        <pc:sldMkLst>
          <pc:docMk/>
          <pc:sldMk cId="1668758128" sldId="257"/>
        </pc:sldMkLst>
        <pc:spChg chg="add mod">
          <ac:chgData name="Whewell J (FCES)" userId="S::30002739@students.southwales.ac.uk::030d6023-4d10-4333-9e3d-049d66c9ed64" providerId="AD" clId="Web-{CC8AB8AB-05D5-A98C-B4DE-D72A7222BE53}" dt="2021-01-29T22:35:51.944" v="43" actId="14100"/>
          <ac:spMkLst>
            <pc:docMk/>
            <pc:sldMk cId="1668758128" sldId="257"/>
            <ac:spMk id="5" creationId="{FD82DC7D-5E26-4E5B-A787-DF08F1F480DE}"/>
          </ac:spMkLst>
        </pc:spChg>
      </pc:sldChg>
      <pc:sldChg chg="addSp">
        <pc:chgData name="Whewell J (FCES)" userId="S::30002739@students.southwales.ac.uk::030d6023-4d10-4333-9e3d-049d66c9ed64" providerId="AD" clId="Web-{CC8AB8AB-05D5-A98C-B4DE-D72A7222BE53}" dt="2021-01-29T22:35:58.741" v="45"/>
        <pc:sldMkLst>
          <pc:docMk/>
          <pc:sldMk cId="2165367072" sldId="258"/>
        </pc:sldMkLst>
        <pc:spChg chg="add">
          <ac:chgData name="Whewell J (FCES)" userId="S::30002739@students.southwales.ac.uk::030d6023-4d10-4333-9e3d-049d66c9ed64" providerId="AD" clId="Web-{CC8AB8AB-05D5-A98C-B4DE-D72A7222BE53}" dt="2021-01-29T22:35:58.741" v="45"/>
          <ac:spMkLst>
            <pc:docMk/>
            <pc:sldMk cId="2165367072" sldId="258"/>
            <ac:spMk id="2" creationId="{5A0C701A-4620-45A2-821F-159F2F6386C4}"/>
          </ac:spMkLst>
        </pc:spChg>
      </pc:sldChg>
      <pc:sldChg chg="addSp">
        <pc:chgData name="Whewell J (FCES)" userId="S::30002739@students.southwales.ac.uk::030d6023-4d10-4333-9e3d-049d66c9ed64" providerId="AD" clId="Web-{CC8AB8AB-05D5-A98C-B4DE-D72A7222BE53}" dt="2021-01-29T22:35:55.819" v="44"/>
        <pc:sldMkLst>
          <pc:docMk/>
          <pc:sldMk cId="2052091052" sldId="266"/>
        </pc:sldMkLst>
        <pc:spChg chg="add">
          <ac:chgData name="Whewell J (FCES)" userId="S::30002739@students.southwales.ac.uk::030d6023-4d10-4333-9e3d-049d66c9ed64" providerId="AD" clId="Web-{CC8AB8AB-05D5-A98C-B4DE-D72A7222BE53}" dt="2021-01-29T22:35:55.819" v="44"/>
          <ac:spMkLst>
            <pc:docMk/>
            <pc:sldMk cId="2052091052" sldId="266"/>
            <ac:spMk id="2" creationId="{FCAF78A7-B6CE-4120-A5B7-A695FCFA8310}"/>
          </ac:spMkLst>
        </pc:spChg>
      </pc:sldChg>
    </pc:docChg>
  </pc:docChgLst>
  <pc:docChgLst>
    <pc:chgData name="Jack Lee Davies" userId="30150a21c766844a" providerId="LiveId" clId="{D869574A-840A-274C-BB50-AEEAE52949CC}"/>
    <pc:docChg chg="undo custSel addSld delSld modSld sldOrd">
      <pc:chgData name="Jack Lee Davies" userId="30150a21c766844a" providerId="LiveId" clId="{D869574A-840A-274C-BB50-AEEAE52949CC}" dt="2021-01-29T22:23:47.937" v="2848" actId="20577"/>
      <pc:docMkLst>
        <pc:docMk/>
      </pc:docMkLst>
      <pc:sldChg chg="addSp delSp modSp mod modTransition">
        <pc:chgData name="Jack Lee Davies" userId="30150a21c766844a" providerId="LiveId" clId="{D869574A-840A-274C-BB50-AEEAE52949CC}" dt="2021-01-29T22:23:47.937" v="2848" actId="20577"/>
        <pc:sldMkLst>
          <pc:docMk/>
          <pc:sldMk cId="3335864419" sldId="256"/>
        </pc:sldMkLst>
        <pc:spChg chg="del mod">
          <ac:chgData name="Jack Lee Davies" userId="30150a21c766844a" providerId="LiveId" clId="{D869574A-840A-274C-BB50-AEEAE52949CC}" dt="2021-01-28T22:23:51.660" v="2782" actId="478"/>
          <ac:spMkLst>
            <pc:docMk/>
            <pc:sldMk cId="3335864419" sldId="256"/>
            <ac:spMk id="2" creationId="{C7E38390-DE9C-48B5-BC0E-559E77FEDC21}"/>
          </ac:spMkLst>
        </pc:spChg>
        <pc:spChg chg="add mod">
          <ac:chgData name="Jack Lee Davies" userId="30150a21c766844a" providerId="LiveId" clId="{D869574A-840A-274C-BB50-AEEAE52949CC}" dt="2021-01-28T22:24:30.807" v="2798" actId="1076"/>
          <ac:spMkLst>
            <pc:docMk/>
            <pc:sldMk cId="3335864419" sldId="256"/>
            <ac:spMk id="3" creationId="{A5E65C60-6D12-664A-AD16-FFBDD1989BB8}"/>
          </ac:spMkLst>
        </pc:spChg>
        <pc:spChg chg="add mod">
          <ac:chgData name="Jack Lee Davies" userId="30150a21c766844a" providerId="LiveId" clId="{D869574A-840A-274C-BB50-AEEAE52949CC}" dt="2021-01-28T22:24:26.990" v="2797" actId="1076"/>
          <ac:spMkLst>
            <pc:docMk/>
            <pc:sldMk cId="3335864419" sldId="256"/>
            <ac:spMk id="4" creationId="{53C7CF62-B988-4E47-83CE-1EAA95F30707}"/>
          </ac:spMkLst>
        </pc:spChg>
        <pc:spChg chg="add mod">
          <ac:chgData name="Jack Lee Davies" userId="30150a21c766844a" providerId="LiveId" clId="{D869574A-840A-274C-BB50-AEEAE52949CC}" dt="2021-01-29T22:23:47.937" v="2848" actId="20577"/>
          <ac:spMkLst>
            <pc:docMk/>
            <pc:sldMk cId="3335864419" sldId="256"/>
            <ac:spMk id="5" creationId="{079F0BF1-86D3-3047-AE7D-957DCE73CB16}"/>
          </ac:spMkLst>
        </pc:spChg>
        <pc:spChg chg="add del mod">
          <ac:chgData name="Jack Lee Davies" userId="30150a21c766844a" providerId="LiveId" clId="{D869574A-840A-274C-BB50-AEEAE52949CC}" dt="2021-01-28T22:23:53.502" v="2783" actId="478"/>
          <ac:spMkLst>
            <pc:docMk/>
            <pc:sldMk cId="3335864419" sldId="256"/>
            <ac:spMk id="7" creationId="{86C1A907-EFA4-BC4E-BEEA-85AEC3AE5520}"/>
          </ac:spMkLst>
        </pc:spChg>
        <pc:spChg chg="add del mod">
          <ac:chgData name="Jack Lee Davies" userId="30150a21c766844a" providerId="LiveId" clId="{D869574A-840A-274C-BB50-AEEAE52949CC}" dt="2021-01-28T22:23:32.877" v="2776" actId="478"/>
          <ac:spMkLst>
            <pc:docMk/>
            <pc:sldMk cId="3335864419" sldId="256"/>
            <ac:spMk id="10" creationId="{5283C754-6E43-4A8D-A830-5DCA699BF9D5}"/>
          </ac:spMkLst>
        </pc:spChg>
        <pc:spChg chg="del mod">
          <ac:chgData name="Jack Lee Davies" userId="30150a21c766844a" providerId="LiveId" clId="{D869574A-840A-274C-BB50-AEEAE52949CC}" dt="2021-01-28T22:23:01.353" v="2767" actId="478"/>
          <ac:spMkLst>
            <pc:docMk/>
            <pc:sldMk cId="3335864419" sldId="256"/>
            <ac:spMk id="14" creationId="{E3DE36FA-2FC6-4364-89C0-C4CF70F0AC86}"/>
          </ac:spMkLst>
        </pc:spChg>
      </pc:sldChg>
      <pc:sldChg chg="addSp delSp modSp mod modTransition">
        <pc:chgData name="Jack Lee Davies" userId="30150a21c766844a" providerId="LiveId" clId="{D869574A-840A-274C-BB50-AEEAE52949CC}" dt="2021-01-28T22:18:16.974" v="2486" actId="1076"/>
        <pc:sldMkLst>
          <pc:docMk/>
          <pc:sldMk cId="1668758128" sldId="257"/>
        </pc:sldMkLst>
        <pc:spChg chg="del">
          <ac:chgData name="Jack Lee Davies" userId="30150a21c766844a" providerId="LiveId" clId="{D869574A-840A-274C-BB50-AEEAE52949CC}" dt="2021-01-28T22:17:06.185" v="2393" actId="478"/>
          <ac:spMkLst>
            <pc:docMk/>
            <pc:sldMk cId="1668758128" sldId="257"/>
            <ac:spMk id="2" creationId="{329568F4-A235-46FA-817B-2A10890AE261}"/>
          </ac:spMkLst>
        </pc:spChg>
        <pc:spChg chg="del">
          <ac:chgData name="Jack Lee Davies" userId="30150a21c766844a" providerId="LiveId" clId="{D869574A-840A-274C-BB50-AEEAE52949CC}" dt="2021-01-28T22:17:38.740" v="2470" actId="478"/>
          <ac:spMkLst>
            <pc:docMk/>
            <pc:sldMk cId="1668758128" sldId="257"/>
            <ac:spMk id="3" creationId="{60BA5D1D-152D-4643-B58A-9681420D7499}"/>
          </ac:spMkLst>
        </pc:spChg>
        <pc:spChg chg="add del mod">
          <ac:chgData name="Jack Lee Davies" userId="30150a21c766844a" providerId="LiveId" clId="{D869574A-840A-274C-BB50-AEEAE52949CC}" dt="2021-01-28T22:17:08.938" v="2394" actId="478"/>
          <ac:spMkLst>
            <pc:docMk/>
            <pc:sldMk cId="1668758128" sldId="257"/>
            <ac:spMk id="5" creationId="{D39E41A4-58E6-4D46-97F8-6887B794D968}"/>
          </ac:spMkLst>
        </pc:spChg>
        <pc:spChg chg="add mod">
          <ac:chgData name="Jack Lee Davies" userId="30150a21c766844a" providerId="LiveId" clId="{D869574A-840A-274C-BB50-AEEAE52949CC}" dt="2021-01-28T22:18:01.611" v="2481" actId="1076"/>
          <ac:spMkLst>
            <pc:docMk/>
            <pc:sldMk cId="1668758128" sldId="257"/>
            <ac:spMk id="6" creationId="{49CB8A57-3774-BB4F-8922-DF7F911C6F13}"/>
          </ac:spMkLst>
        </pc:spChg>
        <pc:spChg chg="add mod">
          <ac:chgData name="Jack Lee Davies" userId="30150a21c766844a" providerId="LiveId" clId="{D869574A-840A-274C-BB50-AEEAE52949CC}" dt="2021-01-28T22:18:11.334" v="2485" actId="14100"/>
          <ac:spMkLst>
            <pc:docMk/>
            <pc:sldMk cId="1668758128" sldId="257"/>
            <ac:spMk id="7" creationId="{8BAF3AF6-0239-6A4C-9A10-041650452279}"/>
          </ac:spMkLst>
        </pc:spChg>
        <pc:spChg chg="add del mod">
          <ac:chgData name="Jack Lee Davies" userId="30150a21c766844a" providerId="LiveId" clId="{D869574A-840A-274C-BB50-AEEAE52949CC}" dt="2021-01-28T22:17:40.488" v="2471" actId="478"/>
          <ac:spMkLst>
            <pc:docMk/>
            <pc:sldMk cId="1668758128" sldId="257"/>
            <ac:spMk id="9" creationId="{6CAFE79F-9ABD-4245-8A54-4BB598F44F0F}"/>
          </ac:spMkLst>
        </pc:spChg>
        <pc:picChg chg="mod">
          <ac:chgData name="Jack Lee Davies" userId="30150a21c766844a" providerId="LiveId" clId="{D869574A-840A-274C-BB50-AEEAE52949CC}" dt="2021-01-28T22:18:16.974" v="2486" actId="1076"/>
          <ac:picMkLst>
            <pc:docMk/>
            <pc:sldMk cId="1668758128" sldId="257"/>
            <ac:picMk id="1026" creationId="{51D3A082-8B93-4903-B710-CEBA00F2EEE4}"/>
          </ac:picMkLst>
        </pc:picChg>
      </pc:sldChg>
      <pc:sldChg chg="addSp delSp modSp mod modTransition modNotesTx">
        <pc:chgData name="Jack Lee Davies" userId="30150a21c766844a" providerId="LiveId" clId="{D869574A-840A-274C-BB50-AEEAE52949CC}" dt="2021-01-28T22:19:23.046" v="2516" actId="1076"/>
        <pc:sldMkLst>
          <pc:docMk/>
          <pc:sldMk cId="2165367072" sldId="258"/>
        </pc:sldMkLst>
        <pc:spChg chg="del mod">
          <ac:chgData name="Jack Lee Davies" userId="30150a21c766844a" providerId="LiveId" clId="{D869574A-840A-274C-BB50-AEEAE52949CC}" dt="2021-01-28T22:15:49.507" v="2196" actId="478"/>
          <ac:spMkLst>
            <pc:docMk/>
            <pc:sldMk cId="2165367072" sldId="258"/>
            <ac:spMk id="2" creationId="{3AF49B75-66DB-4A27-B650-04A9F636DE15}"/>
          </ac:spMkLst>
        </pc:spChg>
        <pc:spChg chg="add mod">
          <ac:chgData name="Jack Lee Davies" userId="30150a21c766844a" providerId="LiveId" clId="{D869574A-840A-274C-BB50-AEEAE52949CC}" dt="2021-01-28T22:19:09.004" v="2509" actId="1076"/>
          <ac:spMkLst>
            <pc:docMk/>
            <pc:sldMk cId="2165367072" sldId="258"/>
            <ac:spMk id="4" creationId="{CDF0DF6B-F819-7D4F-882E-F3EEAA6C1C75}"/>
          </ac:spMkLst>
        </pc:spChg>
        <pc:spChg chg="add mod">
          <ac:chgData name="Jack Lee Davies" userId="30150a21c766844a" providerId="LiveId" clId="{D869574A-840A-274C-BB50-AEEAE52949CC}" dt="2021-01-28T22:19:23.046" v="2516" actId="1076"/>
          <ac:spMkLst>
            <pc:docMk/>
            <pc:sldMk cId="2165367072" sldId="258"/>
            <ac:spMk id="5" creationId="{F585DFE2-09FE-7B42-A18B-66A5E9A56188}"/>
          </ac:spMkLst>
        </pc:spChg>
        <pc:spChg chg="del">
          <ac:chgData name="Jack Lee Davies" userId="30150a21c766844a" providerId="LiveId" clId="{D869574A-840A-274C-BB50-AEEAE52949CC}" dt="2021-01-28T22:15:45.287" v="2193" actId="478"/>
          <ac:spMkLst>
            <pc:docMk/>
            <pc:sldMk cId="2165367072" sldId="258"/>
            <ac:spMk id="33" creationId="{314E7100-C8A1-4BFA-9653-6524E93674FA}"/>
          </ac:spMkLst>
        </pc:spChg>
      </pc:sldChg>
      <pc:sldChg chg="addSp delSp modSp mod modTransition">
        <pc:chgData name="Jack Lee Davies" userId="30150a21c766844a" providerId="LiveId" clId="{D869574A-840A-274C-BB50-AEEAE52949CC}" dt="2021-01-28T22:14:53.452" v="2065" actId="20577"/>
        <pc:sldMkLst>
          <pc:docMk/>
          <pc:sldMk cId="1555476586" sldId="259"/>
        </pc:sldMkLst>
        <pc:spChg chg="add mod">
          <ac:chgData name="Jack Lee Davies" userId="30150a21c766844a" providerId="LiveId" clId="{D869574A-840A-274C-BB50-AEEAE52949CC}" dt="2021-01-28T22:14:23.984" v="2057" actId="1076"/>
          <ac:spMkLst>
            <pc:docMk/>
            <pc:sldMk cId="1555476586" sldId="259"/>
            <ac:spMk id="3" creationId="{7BDD7259-5E81-3541-A9F8-B40A57A23236}"/>
          </ac:spMkLst>
        </pc:spChg>
        <pc:spChg chg="add mod">
          <ac:chgData name="Jack Lee Davies" userId="30150a21c766844a" providerId="LiveId" clId="{D869574A-840A-274C-BB50-AEEAE52949CC}" dt="2021-01-28T22:14:53.452" v="2065" actId="20577"/>
          <ac:spMkLst>
            <pc:docMk/>
            <pc:sldMk cId="1555476586" sldId="259"/>
            <ac:spMk id="4" creationId="{E1E888B3-1E0D-9048-970B-BBD15AB8B29D}"/>
          </ac:spMkLst>
        </pc:spChg>
        <pc:spChg chg="add del mod">
          <ac:chgData name="Jack Lee Davies" userId="30150a21c766844a" providerId="LiveId" clId="{D869574A-840A-274C-BB50-AEEAE52949CC}" dt="2021-01-28T22:14:07.625" v="2052" actId="478"/>
          <ac:spMkLst>
            <pc:docMk/>
            <pc:sldMk cId="1555476586" sldId="259"/>
            <ac:spMk id="6" creationId="{3A95EA11-C248-324F-B223-301882270E68}"/>
          </ac:spMkLst>
        </pc:spChg>
        <pc:spChg chg="del mod">
          <ac:chgData name="Jack Lee Davies" userId="30150a21c766844a" providerId="LiveId" clId="{D869574A-840A-274C-BB50-AEEAE52949CC}" dt="2021-01-28T22:14:05.731" v="2051" actId="478"/>
          <ac:spMkLst>
            <pc:docMk/>
            <pc:sldMk cId="1555476586" sldId="259"/>
            <ac:spMk id="8" creationId="{491AC9B5-D839-4AD9-AF6E-C6FAC2F324B1}"/>
          </ac:spMkLst>
        </pc:spChg>
        <pc:spChg chg="add del mod">
          <ac:chgData name="Jack Lee Davies" userId="30150a21c766844a" providerId="LiveId" clId="{D869574A-840A-274C-BB50-AEEAE52949CC}" dt="2021-01-28T22:14:49.117" v="2062" actId="478"/>
          <ac:spMkLst>
            <pc:docMk/>
            <pc:sldMk cId="1555476586" sldId="259"/>
            <ac:spMk id="9" creationId="{AE3F0FF4-5A12-9B4E-BE50-AF38A3DC336D}"/>
          </ac:spMkLst>
        </pc:spChg>
        <pc:spChg chg="del mod">
          <ac:chgData name="Jack Lee Davies" userId="30150a21c766844a" providerId="LiveId" clId="{D869574A-840A-274C-BB50-AEEAE52949CC}" dt="2021-01-28T22:14:46.315" v="2061" actId="478"/>
          <ac:spMkLst>
            <pc:docMk/>
            <pc:sldMk cId="1555476586" sldId="259"/>
            <ac:spMk id="3078" creationId="{743809A2-FFE7-404B-BF64-F4B1A9781F78}"/>
          </ac:spMkLst>
        </pc:spChg>
      </pc:sldChg>
      <pc:sldChg chg="addSp delSp modSp mod modTransition">
        <pc:chgData name="Jack Lee Davies" userId="30150a21c766844a" providerId="LiveId" clId="{D869574A-840A-274C-BB50-AEEAE52949CC}" dt="2021-01-28T22:18:48.014" v="2502" actId="1076"/>
        <pc:sldMkLst>
          <pc:docMk/>
          <pc:sldMk cId="2052091052" sldId="266"/>
        </pc:sldMkLst>
        <pc:spChg chg="del mod">
          <ac:chgData name="Jack Lee Davies" userId="30150a21c766844a" providerId="LiveId" clId="{D869574A-840A-274C-BB50-AEEAE52949CC}" dt="2021-01-28T22:16:57.690" v="2391" actId="478"/>
          <ac:spMkLst>
            <pc:docMk/>
            <pc:sldMk cId="2052091052" sldId="266"/>
            <ac:spMk id="2" creationId="{6CCB4B24-0378-4238-82E3-8C414C8021F2}"/>
          </ac:spMkLst>
        </pc:spChg>
        <pc:spChg chg="add mod">
          <ac:chgData name="Jack Lee Davies" userId="30150a21c766844a" providerId="LiveId" clId="{D869574A-840A-274C-BB50-AEEAE52949CC}" dt="2021-01-28T22:18:40.180" v="2498" actId="1076"/>
          <ac:spMkLst>
            <pc:docMk/>
            <pc:sldMk cId="2052091052" sldId="266"/>
            <ac:spMk id="4" creationId="{8039688E-91E2-2243-BB0A-9307BCC2AE66}"/>
          </ac:spMkLst>
        </pc:spChg>
        <pc:spChg chg="add mod">
          <ac:chgData name="Jack Lee Davies" userId="30150a21c766844a" providerId="LiveId" clId="{D869574A-840A-274C-BB50-AEEAE52949CC}" dt="2021-01-28T22:18:48.014" v="2502" actId="1076"/>
          <ac:spMkLst>
            <pc:docMk/>
            <pc:sldMk cId="2052091052" sldId="266"/>
            <ac:spMk id="5" creationId="{6F4169B6-3511-6A4B-8687-DABCE6B69682}"/>
          </ac:spMkLst>
        </pc:spChg>
        <pc:spChg chg="add del mod">
          <ac:chgData name="Jack Lee Davies" userId="30150a21c766844a" providerId="LiveId" clId="{D869574A-840A-274C-BB50-AEEAE52949CC}" dt="2021-01-28T22:17:00.005" v="2392" actId="478"/>
          <ac:spMkLst>
            <pc:docMk/>
            <pc:sldMk cId="2052091052" sldId="266"/>
            <ac:spMk id="7" creationId="{46D33844-4EA4-6448-9BFD-3EE0F6AEB972}"/>
          </ac:spMkLst>
        </pc:spChg>
        <pc:spChg chg="del mod">
          <ac:chgData name="Jack Lee Davies" userId="30150a21c766844a" providerId="LiveId" clId="{D869574A-840A-274C-BB50-AEEAE52949CC}" dt="2021-01-28T22:16:52.199" v="2389" actId="478"/>
          <ac:spMkLst>
            <pc:docMk/>
            <pc:sldMk cId="2052091052" sldId="266"/>
            <ac:spMk id="14" creationId="{3EFEFB84-D489-4A79-8932-BCC1E0E2140E}"/>
          </ac:spMkLst>
        </pc:spChg>
      </pc:sldChg>
      <pc:sldChg chg="addSp delSp modSp mod modTransition">
        <pc:chgData name="Jack Lee Davies" userId="30150a21c766844a" providerId="LiveId" clId="{D869574A-840A-274C-BB50-AEEAE52949CC}" dt="2021-01-28T22:12:30.746" v="1870" actId="1076"/>
        <pc:sldMkLst>
          <pc:docMk/>
          <pc:sldMk cId="3303008506" sldId="267"/>
        </pc:sldMkLst>
        <pc:spChg chg="del mod">
          <ac:chgData name="Jack Lee Davies" userId="30150a21c766844a" providerId="LiveId" clId="{D869574A-840A-274C-BB50-AEEAE52949CC}" dt="2021-01-28T22:09:33.292" v="1554" actId="478"/>
          <ac:spMkLst>
            <pc:docMk/>
            <pc:sldMk cId="3303008506" sldId="267"/>
            <ac:spMk id="2" creationId="{B6743473-8FFD-43BA-AFD1-13A1EDB29E82}"/>
          </ac:spMkLst>
        </pc:spChg>
        <pc:spChg chg="del mod">
          <ac:chgData name="Jack Lee Davies" userId="30150a21c766844a" providerId="LiveId" clId="{D869574A-840A-274C-BB50-AEEAE52949CC}" dt="2021-01-28T22:11:17.390" v="1844" actId="478"/>
          <ac:spMkLst>
            <pc:docMk/>
            <pc:sldMk cId="3303008506" sldId="267"/>
            <ac:spMk id="3" creationId="{E652296B-33DC-4EAA-9058-8E1F743F8908}"/>
          </ac:spMkLst>
        </pc:spChg>
        <pc:spChg chg="add del mod">
          <ac:chgData name="Jack Lee Davies" userId="30150a21c766844a" providerId="LiveId" clId="{D869574A-840A-274C-BB50-AEEAE52949CC}" dt="2021-01-28T22:09:35.719" v="1555" actId="478"/>
          <ac:spMkLst>
            <pc:docMk/>
            <pc:sldMk cId="3303008506" sldId="267"/>
            <ac:spMk id="5" creationId="{950AB445-105B-8544-8638-2B5DB4A6FB01}"/>
          </ac:spMkLst>
        </pc:spChg>
        <pc:spChg chg="add mod">
          <ac:chgData name="Jack Lee Davies" userId="30150a21c766844a" providerId="LiveId" clId="{D869574A-840A-274C-BB50-AEEAE52949CC}" dt="2021-01-28T22:12:08.246" v="1864" actId="1076"/>
          <ac:spMkLst>
            <pc:docMk/>
            <pc:sldMk cId="3303008506" sldId="267"/>
            <ac:spMk id="6" creationId="{780D7D1B-50DC-C443-B08B-97B7648E7418}"/>
          </ac:spMkLst>
        </pc:spChg>
        <pc:spChg chg="add mod">
          <ac:chgData name="Jack Lee Davies" userId="30150a21c766844a" providerId="LiveId" clId="{D869574A-840A-274C-BB50-AEEAE52949CC}" dt="2021-01-28T22:12:11.666" v="1865" actId="1076"/>
          <ac:spMkLst>
            <pc:docMk/>
            <pc:sldMk cId="3303008506" sldId="267"/>
            <ac:spMk id="8" creationId="{30D0AF8A-C223-454A-BFBB-C74AF84B18EB}"/>
          </ac:spMkLst>
        </pc:spChg>
        <pc:spChg chg="add mod">
          <ac:chgData name="Jack Lee Davies" userId="30150a21c766844a" providerId="LiveId" clId="{D869574A-840A-274C-BB50-AEEAE52949CC}" dt="2021-01-28T22:12:17.127" v="1867" actId="1076"/>
          <ac:spMkLst>
            <pc:docMk/>
            <pc:sldMk cId="3303008506" sldId="267"/>
            <ac:spMk id="9" creationId="{3EC16273-BF23-F842-96B8-44318F677D7D}"/>
          </ac:spMkLst>
        </pc:spChg>
        <pc:spChg chg="add mod">
          <ac:chgData name="Jack Lee Davies" userId="30150a21c766844a" providerId="LiveId" clId="{D869574A-840A-274C-BB50-AEEAE52949CC}" dt="2021-01-28T22:12:14.574" v="1866" actId="1076"/>
          <ac:spMkLst>
            <pc:docMk/>
            <pc:sldMk cId="3303008506" sldId="267"/>
            <ac:spMk id="10" creationId="{14B381BD-055C-FB49-B057-438C5FE9DC9F}"/>
          </ac:spMkLst>
        </pc:spChg>
        <pc:spChg chg="add mod">
          <ac:chgData name="Jack Lee Davies" userId="30150a21c766844a" providerId="LiveId" clId="{D869574A-840A-274C-BB50-AEEAE52949CC}" dt="2021-01-28T22:12:23.082" v="1869" actId="14100"/>
          <ac:spMkLst>
            <pc:docMk/>
            <pc:sldMk cId="3303008506" sldId="267"/>
            <ac:spMk id="11" creationId="{AA079559-D3E2-D44F-B849-203946C58982}"/>
          </ac:spMkLst>
        </pc:spChg>
        <pc:spChg chg="add del mod">
          <ac:chgData name="Jack Lee Davies" userId="30150a21c766844a" providerId="LiveId" clId="{D869574A-840A-274C-BB50-AEEAE52949CC}" dt="2021-01-28T22:11:19.513" v="1845" actId="478"/>
          <ac:spMkLst>
            <pc:docMk/>
            <pc:sldMk cId="3303008506" sldId="267"/>
            <ac:spMk id="13" creationId="{EE68BFCF-52EC-044F-A1F0-B38BDA7A2F7C}"/>
          </ac:spMkLst>
        </pc:spChg>
        <pc:picChg chg="mod">
          <ac:chgData name="Jack Lee Davies" userId="30150a21c766844a" providerId="LiveId" clId="{D869574A-840A-274C-BB50-AEEAE52949CC}" dt="2021-01-28T22:12:30.746" v="1870" actId="1076"/>
          <ac:picMkLst>
            <pc:docMk/>
            <pc:sldMk cId="3303008506" sldId="267"/>
            <ac:picMk id="7" creationId="{D67049B9-AEED-4122-8F70-D5EFC2B07BEB}"/>
          </ac:picMkLst>
        </pc:picChg>
      </pc:sldChg>
      <pc:sldChg chg="addSp delSp modSp mod modTransition">
        <pc:chgData name="Jack Lee Davies" userId="30150a21c766844a" providerId="LiveId" clId="{D869574A-840A-274C-BB50-AEEAE52949CC}" dt="2021-01-28T22:12:47.336" v="1872" actId="1076"/>
        <pc:sldMkLst>
          <pc:docMk/>
          <pc:sldMk cId="2399128545" sldId="268"/>
        </pc:sldMkLst>
        <pc:spChg chg="add mod">
          <ac:chgData name="Jack Lee Davies" userId="30150a21c766844a" providerId="LiveId" clId="{D869574A-840A-274C-BB50-AEEAE52949CC}" dt="2021-01-28T22:12:43.476" v="1871" actId="404"/>
          <ac:spMkLst>
            <pc:docMk/>
            <pc:sldMk cId="2399128545" sldId="268"/>
            <ac:spMk id="2" creationId="{11B7F692-6385-7A4A-90E0-16EFE7B1A83B}"/>
          </ac:spMkLst>
        </pc:spChg>
        <pc:spChg chg="del mod">
          <ac:chgData name="Jack Lee Davies" userId="30150a21c766844a" providerId="LiveId" clId="{D869574A-840A-274C-BB50-AEEAE52949CC}" dt="2021-01-28T22:07:56.797" v="1532" actId="478"/>
          <ac:spMkLst>
            <pc:docMk/>
            <pc:sldMk cId="2399128545" sldId="268"/>
            <ac:spMk id="3" creationId="{9E00D7A1-4451-4DE8-B783-C709EF1610AA}"/>
          </ac:spMkLst>
        </pc:spChg>
        <pc:spChg chg="add mod">
          <ac:chgData name="Jack Lee Davies" userId="30150a21c766844a" providerId="LiveId" clId="{D869574A-840A-274C-BB50-AEEAE52949CC}" dt="2021-01-28T22:12:47.336" v="1872" actId="1076"/>
          <ac:spMkLst>
            <pc:docMk/>
            <pc:sldMk cId="2399128545" sldId="268"/>
            <ac:spMk id="5" creationId="{775B93E3-C9A3-3746-8FF6-121D327BEF3C}"/>
          </ac:spMkLst>
        </pc:spChg>
        <pc:spChg chg="add del mod">
          <ac:chgData name="Jack Lee Davies" userId="30150a21c766844a" providerId="LiveId" clId="{D869574A-840A-274C-BB50-AEEAE52949CC}" dt="2021-01-28T22:07:58.434" v="1533" actId="478"/>
          <ac:spMkLst>
            <pc:docMk/>
            <pc:sldMk cId="2399128545" sldId="268"/>
            <ac:spMk id="7" creationId="{A9AD5D60-66A5-064B-A763-C7884C173E82}"/>
          </ac:spMkLst>
        </pc:spChg>
        <pc:picChg chg="mod">
          <ac:chgData name="Jack Lee Davies" userId="30150a21c766844a" providerId="LiveId" clId="{D869574A-840A-274C-BB50-AEEAE52949CC}" dt="2021-01-28T22:08:28.619" v="1546" actId="1076"/>
          <ac:picMkLst>
            <pc:docMk/>
            <pc:sldMk cId="2399128545" sldId="268"/>
            <ac:picMk id="4" creationId="{1102FA9E-7F2F-46A9-A05B-32D2EB1CBCCB}"/>
          </ac:picMkLst>
        </pc:picChg>
      </pc:sldChg>
      <pc:sldChg chg="addSp delSp modSp mod modTransition">
        <pc:chgData name="Jack Lee Davies" userId="30150a21c766844a" providerId="LiveId" clId="{D869574A-840A-274C-BB50-AEEAE52949CC}" dt="2021-01-28T22:06:23.931" v="1355" actId="2711"/>
        <pc:sldMkLst>
          <pc:docMk/>
          <pc:sldMk cId="2336733998" sldId="269"/>
        </pc:sldMkLst>
        <pc:spChg chg="add mod">
          <ac:chgData name="Jack Lee Davies" userId="30150a21c766844a" providerId="LiveId" clId="{D869574A-840A-274C-BB50-AEEAE52949CC}" dt="2021-01-28T22:06:23.931" v="1355" actId="2711"/>
          <ac:spMkLst>
            <pc:docMk/>
            <pc:sldMk cId="2336733998" sldId="269"/>
            <ac:spMk id="2" creationId="{E07C3A3E-559E-304E-A29C-4D723619558F}"/>
          </ac:spMkLst>
        </pc:spChg>
        <pc:spChg chg="del mod">
          <ac:chgData name="Jack Lee Davies" userId="30150a21c766844a" providerId="LiveId" clId="{D869574A-840A-274C-BB50-AEEAE52949CC}" dt="2021-01-28T22:04:54.217" v="1287" actId="478"/>
          <ac:spMkLst>
            <pc:docMk/>
            <pc:sldMk cId="2336733998" sldId="269"/>
            <ac:spMk id="3" creationId="{31D976D2-79B9-40CE-97BF-857B7CFCEDD7}"/>
          </ac:spMkLst>
        </pc:spChg>
        <pc:spChg chg="add del mod">
          <ac:chgData name="Jack Lee Davies" userId="30150a21c766844a" providerId="LiveId" clId="{D869574A-840A-274C-BB50-AEEAE52949CC}" dt="2021-01-28T22:04:56.373" v="1288" actId="478"/>
          <ac:spMkLst>
            <pc:docMk/>
            <pc:sldMk cId="2336733998" sldId="269"/>
            <ac:spMk id="5" creationId="{52996ADC-F7D3-BB48-9256-E7E39ACF4A7D}"/>
          </ac:spMkLst>
        </pc:spChg>
        <pc:spChg chg="add mod">
          <ac:chgData name="Jack Lee Davies" userId="30150a21c766844a" providerId="LiveId" clId="{D869574A-840A-274C-BB50-AEEAE52949CC}" dt="2021-01-28T22:06:03.137" v="1351" actId="1076"/>
          <ac:spMkLst>
            <pc:docMk/>
            <pc:sldMk cId="2336733998" sldId="269"/>
            <ac:spMk id="8" creationId="{9C53EF9A-16C1-2A45-B167-2AE7B29079AA}"/>
          </ac:spMkLst>
        </pc:spChg>
        <pc:picChg chg="mod">
          <ac:chgData name="Jack Lee Davies" userId="30150a21c766844a" providerId="LiveId" clId="{D869574A-840A-274C-BB50-AEEAE52949CC}" dt="2021-01-28T22:06:14.868" v="1354" actId="1076"/>
          <ac:picMkLst>
            <pc:docMk/>
            <pc:sldMk cId="2336733998" sldId="269"/>
            <ac:picMk id="7" creationId="{80BC8C48-F880-4A0E-B7FB-415572452ACB}"/>
          </ac:picMkLst>
        </pc:picChg>
      </pc:sldChg>
      <pc:sldChg chg="addSp delSp modSp mod modTransition">
        <pc:chgData name="Jack Lee Davies" userId="30150a21c766844a" providerId="LiveId" clId="{D869574A-840A-274C-BB50-AEEAE52949CC}" dt="2021-01-28T22:06:32.465" v="1356" actId="1076"/>
        <pc:sldMkLst>
          <pc:docMk/>
          <pc:sldMk cId="50585324" sldId="270"/>
        </pc:sldMkLst>
        <pc:spChg chg="add mod">
          <ac:chgData name="Jack Lee Davies" userId="30150a21c766844a" providerId="LiveId" clId="{D869574A-840A-274C-BB50-AEEAE52949CC}" dt="2021-01-28T22:03:29.129" v="1167" actId="1076"/>
          <ac:spMkLst>
            <pc:docMk/>
            <pc:sldMk cId="50585324" sldId="270"/>
            <ac:spMk id="2" creationId="{269E316E-E532-A14E-B08D-9743DB176E7F}"/>
          </ac:spMkLst>
        </pc:spChg>
        <pc:spChg chg="del mod">
          <ac:chgData name="Jack Lee Davies" userId="30150a21c766844a" providerId="LiveId" clId="{D869574A-840A-274C-BB50-AEEAE52949CC}" dt="2021-01-28T22:01:05.701" v="1113" actId="478"/>
          <ac:spMkLst>
            <pc:docMk/>
            <pc:sldMk cId="50585324" sldId="270"/>
            <ac:spMk id="3" creationId="{B5345A5E-E78D-4306-AB8B-6FA824404F67}"/>
          </ac:spMkLst>
        </pc:spChg>
        <pc:spChg chg="add mod">
          <ac:chgData name="Jack Lee Davies" userId="30150a21c766844a" providerId="LiveId" clId="{D869574A-840A-274C-BB50-AEEAE52949CC}" dt="2021-01-28T22:03:37.429" v="1168" actId="1076"/>
          <ac:spMkLst>
            <pc:docMk/>
            <pc:sldMk cId="50585324" sldId="270"/>
            <ac:spMk id="6" creationId="{53B00584-DCAD-2E45-88D1-58B154400762}"/>
          </ac:spMkLst>
        </pc:spChg>
        <pc:spChg chg="add del mod">
          <ac:chgData name="Jack Lee Davies" userId="30150a21c766844a" providerId="LiveId" clId="{D869574A-840A-274C-BB50-AEEAE52949CC}" dt="2021-01-28T22:01:59.725" v="1139" actId="478"/>
          <ac:spMkLst>
            <pc:docMk/>
            <pc:sldMk cId="50585324" sldId="270"/>
            <ac:spMk id="7" creationId="{59292A14-8B34-334B-B0A9-E6873C4D4F77}"/>
          </ac:spMkLst>
        </pc:spChg>
        <pc:spChg chg="del mod">
          <ac:chgData name="Jack Lee Davies" userId="30150a21c766844a" providerId="LiveId" clId="{D869574A-840A-274C-BB50-AEEAE52949CC}" dt="2021-01-28T21:59:27.907" v="927" actId="478"/>
          <ac:spMkLst>
            <pc:docMk/>
            <pc:sldMk cId="50585324" sldId="270"/>
            <ac:spMk id="9" creationId="{043EAF2D-62B0-440B-B4EB-C49F388F36B5}"/>
          </ac:spMkLst>
        </pc:spChg>
        <pc:spChg chg="add del mod">
          <ac:chgData name="Jack Lee Davies" userId="30150a21c766844a" providerId="LiveId" clId="{D869574A-840A-274C-BB50-AEEAE52949CC}" dt="2021-01-28T22:02:24.935" v="1147" actId="478"/>
          <ac:spMkLst>
            <pc:docMk/>
            <pc:sldMk cId="50585324" sldId="270"/>
            <ac:spMk id="10" creationId="{39E77752-ED9C-3442-8E38-8049755884FC}"/>
          </ac:spMkLst>
        </pc:spChg>
        <pc:spChg chg="add del mod">
          <ac:chgData name="Jack Lee Davies" userId="30150a21c766844a" providerId="LiveId" clId="{D869574A-840A-274C-BB50-AEEAE52949CC}" dt="2021-01-28T22:02:29.414" v="1149"/>
          <ac:spMkLst>
            <pc:docMk/>
            <pc:sldMk cId="50585324" sldId="270"/>
            <ac:spMk id="11" creationId="{2BB7C358-D9D6-1749-8E21-81CEF7B40715}"/>
          </ac:spMkLst>
        </pc:spChg>
        <pc:picChg chg="mod">
          <ac:chgData name="Jack Lee Davies" userId="30150a21c766844a" providerId="LiveId" clId="{D869574A-840A-274C-BB50-AEEAE52949CC}" dt="2021-01-28T22:06:32.465" v="1356" actId="1076"/>
          <ac:picMkLst>
            <pc:docMk/>
            <pc:sldMk cId="50585324" sldId="270"/>
            <ac:picMk id="4" creationId="{A2E0BDA6-25F6-42B5-B085-A2A786216D86}"/>
          </ac:picMkLst>
        </pc:picChg>
      </pc:sldChg>
      <pc:sldChg chg="addSp delSp modSp new mod modTransition setBg setClrOvrMap modNotesTx">
        <pc:chgData name="Jack Lee Davies" userId="30150a21c766844a" providerId="LiveId" clId="{D869574A-840A-274C-BB50-AEEAE52949CC}" dt="2021-01-28T21:58:11.484" v="888" actId="122"/>
        <pc:sldMkLst>
          <pc:docMk/>
          <pc:sldMk cId="3887719133" sldId="271"/>
        </pc:sldMkLst>
        <pc:spChg chg="add mod">
          <ac:chgData name="Jack Lee Davies" userId="30150a21c766844a" providerId="LiveId" clId="{D869574A-840A-274C-BB50-AEEAE52949CC}" dt="2021-01-28T21:58:00.302" v="878" actId="1076"/>
          <ac:spMkLst>
            <pc:docMk/>
            <pc:sldMk cId="3887719133" sldId="271"/>
            <ac:spMk id="3" creationId="{2C272DCA-02D8-8947-B94A-26FD69A538BB}"/>
          </ac:spMkLst>
        </pc:spChg>
        <pc:spChg chg="add del mod">
          <ac:chgData name="Jack Lee Davies" userId="30150a21c766844a" providerId="LiveId" clId="{D869574A-840A-274C-BB50-AEEAE52949CC}" dt="2021-01-28T21:58:03.025" v="879" actId="478"/>
          <ac:spMkLst>
            <pc:docMk/>
            <pc:sldMk cId="3887719133" sldId="271"/>
            <ac:spMk id="5" creationId="{33A07486-528E-5140-BAD7-062B6D8A51DB}"/>
          </ac:spMkLst>
        </pc:spChg>
        <pc:spChg chg="add del mod">
          <ac:chgData name="Jack Lee Davies" userId="30150a21c766844a" providerId="LiveId" clId="{D869574A-840A-274C-BB50-AEEAE52949CC}" dt="2021-01-28T18:58:28.252" v="73" actId="478"/>
          <ac:spMkLst>
            <pc:docMk/>
            <pc:sldMk cId="3887719133" sldId="271"/>
            <ac:spMk id="6" creationId="{335F2C77-459D-1640-86BB-91BC5A5F5B39}"/>
          </ac:spMkLst>
        </pc:spChg>
        <pc:spChg chg="add del">
          <ac:chgData name="Jack Lee Davies" userId="30150a21c766844a" providerId="LiveId" clId="{D869574A-840A-274C-BB50-AEEAE52949CC}" dt="2021-01-28T18:55:31.608" v="4" actId="26606"/>
          <ac:spMkLst>
            <pc:docMk/>
            <pc:sldMk cId="3887719133" sldId="271"/>
            <ac:spMk id="7" creationId="{7F45ECE5-A3F3-4055-A90B-041B81B5735F}"/>
          </ac:spMkLst>
        </pc:spChg>
        <pc:spChg chg="add mod">
          <ac:chgData name="Jack Lee Davies" userId="30150a21c766844a" providerId="LiveId" clId="{D869574A-840A-274C-BB50-AEEAE52949CC}" dt="2021-01-28T21:58:11.484" v="888" actId="122"/>
          <ac:spMkLst>
            <pc:docMk/>
            <pc:sldMk cId="3887719133" sldId="271"/>
            <ac:spMk id="8" creationId="{6D76E4F7-653C-6D44-960E-B8115247CF4D}"/>
          </ac:spMkLst>
        </pc:spChg>
        <pc:spChg chg="add del">
          <ac:chgData name="Jack Lee Davies" userId="30150a21c766844a" providerId="LiveId" clId="{D869574A-840A-274C-BB50-AEEAE52949CC}" dt="2021-01-28T18:55:31.608" v="4" actId="26606"/>
          <ac:spMkLst>
            <pc:docMk/>
            <pc:sldMk cId="3887719133" sldId="271"/>
            <ac:spMk id="9" creationId="{D16D23BC-2ACF-48DE-990E-0AEA1B3CCC4D}"/>
          </ac:spMkLst>
        </pc:spChg>
        <pc:picChg chg="add mod">
          <ac:chgData name="Jack Lee Davies" userId="30150a21c766844a" providerId="LiveId" clId="{D869574A-840A-274C-BB50-AEEAE52949CC}" dt="2021-01-28T21:18:12.368" v="266" actId="1076"/>
          <ac:picMkLst>
            <pc:docMk/>
            <pc:sldMk cId="3887719133" sldId="271"/>
            <ac:picMk id="2" creationId="{8F65EEF8-2E37-044F-9B4D-AE2F87576E46}"/>
          </ac:picMkLst>
        </pc:picChg>
      </pc:sldChg>
      <pc:sldChg chg="new del">
        <pc:chgData name="Jack Lee Davies" userId="30150a21c766844a" providerId="LiveId" clId="{D869574A-840A-274C-BB50-AEEAE52949CC}" dt="2021-01-28T21:18:20.146" v="268" actId="2696"/>
        <pc:sldMkLst>
          <pc:docMk/>
          <pc:sldMk cId="1591698146" sldId="272"/>
        </pc:sldMkLst>
      </pc:sldChg>
      <pc:sldChg chg="addSp delSp modSp add mod modTransition modNotesTx">
        <pc:chgData name="Jack Lee Davies" userId="30150a21c766844a" providerId="LiveId" clId="{D869574A-840A-274C-BB50-AEEAE52949CC}" dt="2021-01-28T21:57:47.938" v="876" actId="122"/>
        <pc:sldMkLst>
          <pc:docMk/>
          <pc:sldMk cId="4069100985" sldId="273"/>
        </pc:sldMkLst>
        <pc:spChg chg="mod">
          <ac:chgData name="Jack Lee Davies" userId="30150a21c766844a" providerId="LiveId" clId="{D869574A-840A-274C-BB50-AEEAE52949CC}" dt="2021-01-28T21:57:32.186" v="865" actId="2711"/>
          <ac:spMkLst>
            <pc:docMk/>
            <pc:sldMk cId="4069100985" sldId="273"/>
            <ac:spMk id="3" creationId="{2C272DCA-02D8-8947-B94A-26FD69A538BB}"/>
          </ac:spMkLst>
        </pc:spChg>
        <pc:spChg chg="del mod">
          <ac:chgData name="Jack Lee Davies" userId="30150a21c766844a" providerId="LiveId" clId="{D869574A-840A-274C-BB50-AEEAE52949CC}" dt="2021-01-28T21:57:35.078" v="866" actId="478"/>
          <ac:spMkLst>
            <pc:docMk/>
            <pc:sldMk cId="4069100985" sldId="273"/>
            <ac:spMk id="5" creationId="{33A07486-528E-5140-BAD7-062B6D8A51DB}"/>
          </ac:spMkLst>
        </pc:spChg>
        <pc:spChg chg="add mod">
          <ac:chgData name="Jack Lee Davies" userId="30150a21c766844a" providerId="LiveId" clId="{D869574A-840A-274C-BB50-AEEAE52949CC}" dt="2021-01-28T21:57:47.938" v="876" actId="122"/>
          <ac:spMkLst>
            <pc:docMk/>
            <pc:sldMk cId="4069100985" sldId="273"/>
            <ac:spMk id="6" creationId="{F45282FC-3FF6-D646-B755-D494C1CDD4D1}"/>
          </ac:spMkLst>
        </pc:spChg>
        <pc:picChg chg="mod">
          <ac:chgData name="Jack Lee Davies" userId="30150a21c766844a" providerId="LiveId" clId="{D869574A-840A-274C-BB50-AEEAE52949CC}" dt="2021-01-28T21:18:27.616" v="270" actId="1076"/>
          <ac:picMkLst>
            <pc:docMk/>
            <pc:sldMk cId="4069100985" sldId="273"/>
            <ac:picMk id="2" creationId="{8F65EEF8-2E37-044F-9B4D-AE2F87576E46}"/>
          </ac:picMkLst>
        </pc:picChg>
      </pc:sldChg>
      <pc:sldChg chg="addSp delSp modSp add mod modTransition modNotesTx">
        <pc:chgData name="Jack Lee Davies" userId="30150a21c766844a" providerId="LiveId" clId="{D869574A-840A-274C-BB50-AEEAE52949CC}" dt="2021-01-28T22:33:31.250" v="2846" actId="20577"/>
        <pc:sldMkLst>
          <pc:docMk/>
          <pc:sldMk cId="2022981076" sldId="274"/>
        </pc:sldMkLst>
        <pc:spChg chg="mod">
          <ac:chgData name="Jack Lee Davies" userId="30150a21c766844a" providerId="LiveId" clId="{D869574A-840A-274C-BB50-AEEAE52949CC}" dt="2021-01-28T22:20:22.828" v="2534" actId="20577"/>
          <ac:spMkLst>
            <pc:docMk/>
            <pc:sldMk cId="2022981076" sldId="274"/>
            <ac:spMk id="3" creationId="{2C272DCA-02D8-8947-B94A-26FD69A538BB}"/>
          </ac:spMkLst>
        </pc:spChg>
        <pc:spChg chg="add mod">
          <ac:chgData name="Jack Lee Davies" userId="30150a21c766844a" providerId="LiveId" clId="{D869574A-840A-274C-BB50-AEEAE52949CC}" dt="2021-01-28T21:56:39.393" v="854" actId="1076"/>
          <ac:spMkLst>
            <pc:docMk/>
            <pc:sldMk cId="2022981076" sldId="274"/>
            <ac:spMk id="4" creationId="{36895052-3815-ED4C-AD9C-683A2BDBB7C1}"/>
          </ac:spMkLst>
        </pc:spChg>
        <pc:spChg chg="del mod">
          <ac:chgData name="Jack Lee Davies" userId="30150a21c766844a" providerId="LiveId" clId="{D869574A-840A-274C-BB50-AEEAE52949CC}" dt="2021-01-28T21:56:33.145" v="853" actId="478"/>
          <ac:spMkLst>
            <pc:docMk/>
            <pc:sldMk cId="2022981076" sldId="274"/>
            <ac:spMk id="5" creationId="{33A07486-528E-5140-BAD7-062B6D8A51DB}"/>
          </ac:spMkLst>
        </pc:spChg>
      </pc:sldChg>
      <pc:sldChg chg="addSp delSp modSp add mod ord modTransition modNotesTx">
        <pc:chgData name="Jack Lee Davies" userId="30150a21c766844a" providerId="LiveId" clId="{D869574A-840A-274C-BB50-AEEAE52949CC}" dt="2021-01-28T21:57:19.406" v="864" actId="122"/>
        <pc:sldMkLst>
          <pc:docMk/>
          <pc:sldMk cId="3114464369" sldId="275"/>
        </pc:sldMkLst>
        <pc:spChg chg="mod">
          <ac:chgData name="Jack Lee Davies" userId="30150a21c766844a" providerId="LiveId" clId="{D869574A-840A-274C-BB50-AEEAE52949CC}" dt="2021-01-28T21:57:02.617" v="856" actId="2711"/>
          <ac:spMkLst>
            <pc:docMk/>
            <pc:sldMk cId="3114464369" sldId="275"/>
            <ac:spMk id="3" creationId="{2C272DCA-02D8-8947-B94A-26FD69A538BB}"/>
          </ac:spMkLst>
        </pc:spChg>
        <pc:spChg chg="del">
          <ac:chgData name="Jack Lee Davies" userId="30150a21c766844a" providerId="LiveId" clId="{D869574A-840A-274C-BB50-AEEAE52949CC}" dt="2021-01-28T21:33:19.279" v="476" actId="478"/>
          <ac:spMkLst>
            <pc:docMk/>
            <pc:sldMk cId="3114464369" sldId="275"/>
            <ac:spMk id="5" creationId="{33A07486-528E-5140-BAD7-062B6D8A51DB}"/>
          </ac:spMkLst>
        </pc:spChg>
        <pc:spChg chg="add del mod">
          <ac:chgData name="Jack Lee Davies" userId="30150a21c766844a" providerId="LiveId" clId="{D869574A-840A-274C-BB50-AEEAE52949CC}" dt="2021-01-28T21:57:11.735" v="857" actId="478"/>
          <ac:spMkLst>
            <pc:docMk/>
            <pc:sldMk cId="3114464369" sldId="275"/>
            <ac:spMk id="6" creationId="{5B54B28B-CDF5-574A-8713-1F65EDD5E02F}"/>
          </ac:spMkLst>
        </pc:spChg>
        <pc:spChg chg="add mod">
          <ac:chgData name="Jack Lee Davies" userId="30150a21c766844a" providerId="LiveId" clId="{D869574A-840A-274C-BB50-AEEAE52949CC}" dt="2021-01-28T21:57:19.406" v="864" actId="122"/>
          <ac:spMkLst>
            <pc:docMk/>
            <pc:sldMk cId="3114464369" sldId="275"/>
            <ac:spMk id="7" creationId="{78E1A34D-575C-F84E-AB61-DCE9796E9AA8}"/>
          </ac:spMkLst>
        </pc:spChg>
      </pc:sldChg>
      <pc:sldChg chg="add del">
        <pc:chgData name="Jack Lee Davies" userId="30150a21c766844a" providerId="LiveId" clId="{D869574A-840A-274C-BB50-AEEAE52949CC}" dt="2021-01-28T22:05:16.014" v="1297"/>
        <pc:sldMkLst>
          <pc:docMk/>
          <pc:sldMk cId="440726722" sldId="276"/>
        </pc:sldMkLst>
      </pc:sldChg>
      <pc:sldChg chg="delSp modSp new del mod">
        <pc:chgData name="Jack Lee Davies" userId="30150a21c766844a" providerId="LiveId" clId="{D869574A-840A-274C-BB50-AEEAE52949CC}" dt="2021-01-28T22:03:03.387" v="1161" actId="2696"/>
        <pc:sldMkLst>
          <pc:docMk/>
          <pc:sldMk cId="2985496043" sldId="276"/>
        </pc:sldMkLst>
        <pc:spChg chg="del mod">
          <ac:chgData name="Jack Lee Davies" userId="30150a21c766844a" providerId="LiveId" clId="{D869574A-840A-274C-BB50-AEEAE52949CC}" dt="2021-01-28T22:02:36.502" v="1158" actId="478"/>
          <ac:spMkLst>
            <pc:docMk/>
            <pc:sldMk cId="2985496043" sldId="276"/>
            <ac:spMk id="3" creationId="{6A51FA6F-57D9-DC48-AFE2-BFC60278A856}"/>
          </ac:spMkLst>
        </pc:spChg>
      </pc:sldChg>
    </pc:docChg>
  </pc:docChgLst>
  <pc:docChgLst>
    <pc:chgData name="Andronicou C (FCES)" userId="S::30014005@students.southwales.ac.uk::f21c65d4-b401-4734-8692-9a82e2066756" providerId="AD" clId="Web-{90871D89-E42D-B57F-64A5-8A60446B0B98}"/>
    <pc:docChg chg="addSld delSld modSld">
      <pc:chgData name="Andronicou C (FCES)" userId="S::30014005@students.southwales.ac.uk::f21c65d4-b401-4734-8692-9a82e2066756" providerId="AD" clId="Web-{90871D89-E42D-B57F-64A5-8A60446B0B98}" dt="2021-02-02T14:21:20.531" v="83" actId="20577"/>
      <pc:docMkLst>
        <pc:docMk/>
      </pc:docMkLst>
      <pc:sldChg chg="addSp modSp new mod modClrScheme chgLayout">
        <pc:chgData name="Andronicou C (FCES)" userId="S::30014005@students.southwales.ac.uk::f21c65d4-b401-4734-8692-9a82e2066756" providerId="AD" clId="Web-{90871D89-E42D-B57F-64A5-8A60446B0B98}" dt="2021-02-02T14:21:20.531" v="83" actId="20577"/>
        <pc:sldMkLst>
          <pc:docMk/>
          <pc:sldMk cId="569824073" sldId="277"/>
        </pc:sldMkLst>
        <pc:spChg chg="add mod">
          <ac:chgData name="Andronicou C (FCES)" userId="S::30014005@students.southwales.ac.uk::f21c65d4-b401-4734-8692-9a82e2066756" providerId="AD" clId="Web-{90871D89-E42D-B57F-64A5-8A60446B0B98}" dt="2021-02-02T14:20:57.671" v="77" actId="20577"/>
          <ac:spMkLst>
            <pc:docMk/>
            <pc:sldMk cId="569824073" sldId="277"/>
            <ac:spMk id="2" creationId="{F21C7A38-044A-4352-A115-7FF312A532DF}"/>
          </ac:spMkLst>
        </pc:spChg>
        <pc:spChg chg="add mod">
          <ac:chgData name="Andronicou C (FCES)" userId="S::30014005@students.southwales.ac.uk::f21c65d4-b401-4734-8692-9a82e2066756" providerId="AD" clId="Web-{90871D89-E42D-B57F-64A5-8A60446B0B98}" dt="2021-02-02T14:21:20.531" v="83" actId="20577"/>
          <ac:spMkLst>
            <pc:docMk/>
            <pc:sldMk cId="569824073" sldId="277"/>
            <ac:spMk id="3" creationId="{26A76009-D31C-4C11-BE41-38AB97462154}"/>
          </ac:spMkLst>
        </pc:spChg>
      </pc:sldChg>
      <pc:sldChg chg="new del">
        <pc:chgData name="Andronicou C (FCES)" userId="S::30014005@students.southwales.ac.uk::f21c65d4-b401-4734-8692-9a82e2066756" providerId="AD" clId="Web-{90871D89-E42D-B57F-64A5-8A60446B0B98}" dt="2021-02-02T14:15:32.257" v="1"/>
        <pc:sldMkLst>
          <pc:docMk/>
          <pc:sldMk cId="2599105180" sldId="277"/>
        </pc:sldMkLst>
      </pc:sldChg>
    </pc:docChg>
  </pc:docChgLst>
  <pc:docChgLst>
    <pc:chgData name="Plummer B D D (FCES)" userId="2b3d4e0b-c45c-49b7-82cb-f2144e4eb9a8" providerId="ADAL" clId="{FAFFBC7B-9251-420D-A660-2BA20D8AC4D3}"/>
    <pc:docChg chg="undo custSel modSld">
      <pc:chgData name="Plummer B D D (FCES)" userId="2b3d4e0b-c45c-49b7-82cb-f2144e4eb9a8" providerId="ADAL" clId="{FAFFBC7B-9251-420D-A660-2BA20D8AC4D3}" dt="2021-02-07T16:06:38.811" v="63" actId="164"/>
      <pc:docMkLst>
        <pc:docMk/>
      </pc:docMkLst>
      <pc:sldChg chg="addSp modSp mod modAnim">
        <pc:chgData name="Plummer B D D (FCES)" userId="2b3d4e0b-c45c-49b7-82cb-f2144e4eb9a8" providerId="ADAL" clId="{FAFFBC7B-9251-420D-A660-2BA20D8AC4D3}" dt="2021-02-07T15:57:39.210" v="58" actId="1076"/>
        <pc:sldMkLst>
          <pc:docMk/>
          <pc:sldMk cId="50585324" sldId="270"/>
        </pc:sldMkLst>
        <pc:spChg chg="mod">
          <ac:chgData name="Plummer B D D (FCES)" userId="2b3d4e0b-c45c-49b7-82cb-f2144e4eb9a8" providerId="ADAL" clId="{FAFFBC7B-9251-420D-A660-2BA20D8AC4D3}" dt="2021-02-07T15:57:13.200" v="56" actId="1076"/>
          <ac:spMkLst>
            <pc:docMk/>
            <pc:sldMk cId="50585324" sldId="270"/>
            <ac:spMk id="2" creationId="{269E316E-E532-A14E-B08D-9743DB176E7F}"/>
          </ac:spMkLst>
        </pc:spChg>
        <pc:spChg chg="add mod">
          <ac:chgData name="Plummer B D D (FCES)" userId="2b3d4e0b-c45c-49b7-82cb-f2144e4eb9a8" providerId="ADAL" clId="{FAFFBC7B-9251-420D-A660-2BA20D8AC4D3}" dt="2021-02-07T15:57:35.815" v="57" actId="164"/>
          <ac:spMkLst>
            <pc:docMk/>
            <pc:sldMk cId="50585324" sldId="270"/>
            <ac:spMk id="5" creationId="{DAE4744E-D328-4DC7-8C8A-31530868C5BB}"/>
          </ac:spMkLst>
        </pc:spChg>
        <pc:grpChg chg="add mod">
          <ac:chgData name="Plummer B D D (FCES)" userId="2b3d4e0b-c45c-49b7-82cb-f2144e4eb9a8" providerId="ADAL" clId="{FAFFBC7B-9251-420D-A660-2BA20D8AC4D3}" dt="2021-02-07T15:57:39.210" v="58" actId="1076"/>
          <ac:grpSpMkLst>
            <pc:docMk/>
            <pc:sldMk cId="50585324" sldId="270"/>
            <ac:grpSpMk id="7" creationId="{A9F046E4-9B5F-49F4-84EA-1875B72DBCD6}"/>
          </ac:grpSpMkLst>
        </pc:grpChg>
        <pc:picChg chg="add mod">
          <ac:chgData name="Plummer B D D (FCES)" userId="2b3d4e0b-c45c-49b7-82cb-f2144e4eb9a8" providerId="ADAL" clId="{FAFFBC7B-9251-420D-A660-2BA20D8AC4D3}" dt="2021-02-07T15:57:35.815" v="57" actId="164"/>
          <ac:picMkLst>
            <pc:docMk/>
            <pc:sldMk cId="50585324" sldId="270"/>
            <ac:picMk id="3" creationId="{5E2F070D-F823-4738-8AD1-AEF8394D23EE}"/>
          </ac:picMkLst>
        </pc:picChg>
      </pc:sldChg>
      <pc:sldChg chg="addSp modSp mod modAnim">
        <pc:chgData name="Plummer B D D (FCES)" userId="2b3d4e0b-c45c-49b7-82cb-f2144e4eb9a8" providerId="ADAL" clId="{FAFFBC7B-9251-420D-A660-2BA20D8AC4D3}" dt="2021-02-07T16:06:38.811" v="63" actId="164"/>
        <pc:sldMkLst>
          <pc:docMk/>
          <pc:sldMk cId="413278158" sldId="276"/>
        </pc:sldMkLst>
        <pc:spChg chg="add mod">
          <ac:chgData name="Plummer B D D (FCES)" userId="2b3d4e0b-c45c-49b7-82cb-f2144e4eb9a8" providerId="ADAL" clId="{FAFFBC7B-9251-420D-A660-2BA20D8AC4D3}" dt="2021-02-07T16:06:38.811" v="63" actId="164"/>
          <ac:spMkLst>
            <pc:docMk/>
            <pc:sldMk cId="413278158" sldId="276"/>
            <ac:spMk id="12" creationId="{C3B69F29-1453-47D0-BBBF-43BC9C7E162A}"/>
          </ac:spMkLst>
        </pc:spChg>
        <pc:grpChg chg="add mod">
          <ac:chgData name="Plummer B D D (FCES)" userId="2b3d4e0b-c45c-49b7-82cb-f2144e4eb9a8" providerId="ADAL" clId="{FAFFBC7B-9251-420D-A660-2BA20D8AC4D3}" dt="2021-02-07T16:06:38.811" v="63" actId="164"/>
          <ac:grpSpMkLst>
            <pc:docMk/>
            <pc:sldMk cId="413278158" sldId="276"/>
            <ac:grpSpMk id="6" creationId="{D43587F5-DBDC-4519-8DAA-35D5BD8B1081}"/>
          </ac:grpSpMkLst>
        </pc:grpChg>
        <pc:picChg chg="add mod">
          <ac:chgData name="Plummer B D D (FCES)" userId="2b3d4e0b-c45c-49b7-82cb-f2144e4eb9a8" providerId="ADAL" clId="{FAFFBC7B-9251-420D-A660-2BA20D8AC4D3}" dt="2021-02-07T16:06:38.811" v="63" actId="164"/>
          <ac:picMkLst>
            <pc:docMk/>
            <pc:sldMk cId="413278158" sldId="276"/>
            <ac:picMk id="5" creationId="{33DD7373-4555-4740-B9A4-E176DF8FC1E9}"/>
          </ac:picMkLst>
        </pc:picChg>
      </pc:sldChg>
    </pc:docChg>
  </pc:docChgLst>
  <pc:docChgLst>
    <pc:chgData name="Davies J L (FCES)" userId="52580047-3487-4acd-ada8-88ae1c075051" providerId="ADAL" clId="{070AB784-7A4D-5D4F-AD08-F4BA8EEF18D7}"/>
    <pc:docChg chg="undo custSel addSld delSld modSld">
      <pc:chgData name="Davies J L (FCES)" userId="52580047-3487-4acd-ada8-88ae1c075051" providerId="ADAL" clId="{070AB784-7A4D-5D4F-AD08-F4BA8EEF18D7}" dt="2021-02-05T11:00:52.222" v="578"/>
      <pc:docMkLst>
        <pc:docMk/>
      </pc:docMkLst>
      <pc:sldChg chg="modSp mod modAnim modNotesTx">
        <pc:chgData name="Davies J L (FCES)" userId="52580047-3487-4acd-ada8-88ae1c075051" providerId="ADAL" clId="{070AB784-7A4D-5D4F-AD08-F4BA8EEF18D7}" dt="2021-02-05T10:59:43.688" v="574"/>
        <pc:sldMkLst>
          <pc:docMk/>
          <pc:sldMk cId="1668758128" sldId="257"/>
        </pc:sldMkLst>
        <pc:spChg chg="mod">
          <ac:chgData name="Davies J L (FCES)" userId="52580047-3487-4acd-ada8-88ae1c075051" providerId="ADAL" clId="{070AB784-7A4D-5D4F-AD08-F4BA8EEF18D7}" dt="2021-02-05T10:56:17.807" v="536" actId="14100"/>
          <ac:spMkLst>
            <pc:docMk/>
            <pc:sldMk cId="1668758128" sldId="257"/>
            <ac:spMk id="5" creationId="{FD82DC7D-5E26-4E5B-A787-DF08F1F480DE}"/>
          </ac:spMkLst>
        </pc:spChg>
        <pc:picChg chg="mod">
          <ac:chgData name="Davies J L (FCES)" userId="52580047-3487-4acd-ada8-88ae1c075051" providerId="ADAL" clId="{070AB784-7A4D-5D4F-AD08-F4BA8EEF18D7}" dt="2021-02-05T10:56:25.689" v="537" actId="1076"/>
          <ac:picMkLst>
            <pc:docMk/>
            <pc:sldMk cId="1668758128" sldId="257"/>
            <ac:picMk id="2" creationId="{2EFECE4A-627B-432F-8277-DD829588C484}"/>
          </ac:picMkLst>
        </pc:picChg>
      </pc:sldChg>
      <pc:sldChg chg="modSp mod modAnim modNotesTx">
        <pc:chgData name="Davies J L (FCES)" userId="52580047-3487-4acd-ada8-88ae1c075051" providerId="ADAL" clId="{070AB784-7A4D-5D4F-AD08-F4BA8EEF18D7}" dt="2021-02-05T11:00:16.511" v="576"/>
        <pc:sldMkLst>
          <pc:docMk/>
          <pc:sldMk cId="2165367072" sldId="258"/>
        </pc:sldMkLst>
        <pc:spChg chg="mod">
          <ac:chgData name="Davies J L (FCES)" userId="52580047-3487-4acd-ada8-88ae1c075051" providerId="ADAL" clId="{070AB784-7A4D-5D4F-AD08-F4BA8EEF18D7}" dt="2021-02-05T10:56:58.677" v="543" actId="1076"/>
          <ac:spMkLst>
            <pc:docMk/>
            <pc:sldMk cId="2165367072" sldId="258"/>
            <ac:spMk id="2" creationId="{5A0C701A-4620-45A2-821F-159F2F6386C4}"/>
          </ac:spMkLst>
        </pc:spChg>
        <pc:picChg chg="mod">
          <ac:chgData name="Davies J L (FCES)" userId="52580047-3487-4acd-ada8-88ae1c075051" providerId="ADAL" clId="{070AB784-7A4D-5D4F-AD08-F4BA8EEF18D7}" dt="2021-02-05T10:57:03.411" v="544" actId="1076"/>
          <ac:picMkLst>
            <pc:docMk/>
            <pc:sldMk cId="2165367072" sldId="258"/>
            <ac:picMk id="6" creationId="{04FF43BB-15AE-4B15-BA79-6811824552A3}"/>
          </ac:picMkLst>
        </pc:picChg>
      </pc:sldChg>
      <pc:sldChg chg="modSp mod modNotesTx">
        <pc:chgData name="Davies J L (FCES)" userId="52580047-3487-4acd-ada8-88ae1c075051" providerId="ADAL" clId="{070AB784-7A4D-5D4F-AD08-F4BA8EEF18D7}" dt="2021-02-05T10:57:13.174" v="546" actId="1076"/>
        <pc:sldMkLst>
          <pc:docMk/>
          <pc:sldMk cId="1555476586" sldId="259"/>
        </pc:sldMkLst>
        <pc:spChg chg="mod">
          <ac:chgData name="Davies J L (FCES)" userId="52580047-3487-4acd-ada8-88ae1c075051" providerId="ADAL" clId="{070AB784-7A4D-5D4F-AD08-F4BA8EEF18D7}" dt="2021-02-05T10:57:08.930" v="545" actId="1076"/>
          <ac:spMkLst>
            <pc:docMk/>
            <pc:sldMk cId="1555476586" sldId="259"/>
            <ac:spMk id="7" creationId="{2EA5CBF8-D358-4884-AC90-2BAA8820DA8F}"/>
          </ac:spMkLst>
        </pc:spChg>
        <pc:picChg chg="mod">
          <ac:chgData name="Davies J L (FCES)" userId="52580047-3487-4acd-ada8-88ae1c075051" providerId="ADAL" clId="{070AB784-7A4D-5D4F-AD08-F4BA8EEF18D7}" dt="2021-02-05T10:57:13.174" v="546" actId="1076"/>
          <ac:picMkLst>
            <pc:docMk/>
            <pc:sldMk cId="1555476586" sldId="259"/>
            <ac:picMk id="5" creationId="{899B9F4E-B28E-4B13-8825-F184F424256B}"/>
          </ac:picMkLst>
        </pc:picChg>
      </pc:sldChg>
      <pc:sldChg chg="modSp mod modAnim modNotesTx">
        <pc:chgData name="Davies J L (FCES)" userId="52580047-3487-4acd-ada8-88ae1c075051" providerId="ADAL" clId="{070AB784-7A4D-5D4F-AD08-F4BA8EEF18D7}" dt="2021-02-05T11:00:10.682" v="575"/>
        <pc:sldMkLst>
          <pc:docMk/>
          <pc:sldMk cId="2052091052" sldId="266"/>
        </pc:sldMkLst>
        <pc:spChg chg="mod">
          <ac:chgData name="Davies J L (FCES)" userId="52580047-3487-4acd-ada8-88ae1c075051" providerId="ADAL" clId="{070AB784-7A4D-5D4F-AD08-F4BA8EEF18D7}" dt="2021-02-05T10:56:51.749" v="542" actId="1076"/>
          <ac:spMkLst>
            <pc:docMk/>
            <pc:sldMk cId="2052091052" sldId="266"/>
            <ac:spMk id="2" creationId="{FCAF78A7-B6CE-4120-A5B7-A695FCFA8310}"/>
          </ac:spMkLst>
        </pc:spChg>
        <pc:picChg chg="mod">
          <ac:chgData name="Davies J L (FCES)" userId="52580047-3487-4acd-ada8-88ae1c075051" providerId="ADAL" clId="{070AB784-7A4D-5D4F-AD08-F4BA8EEF18D7}" dt="2021-02-05T10:56:44.509" v="541" actId="1076"/>
          <ac:picMkLst>
            <pc:docMk/>
            <pc:sldMk cId="2052091052" sldId="266"/>
            <ac:picMk id="6" creationId="{9994129D-9E71-4C09-9656-A5282122C54E}"/>
          </ac:picMkLst>
        </pc:picChg>
      </pc:sldChg>
      <pc:sldChg chg="modSp mod modNotesTx">
        <pc:chgData name="Davies J L (FCES)" userId="52580047-3487-4acd-ada8-88ae1c075051" providerId="ADAL" clId="{070AB784-7A4D-5D4F-AD08-F4BA8EEF18D7}" dt="2021-02-05T10:57:21.745" v="547" actId="1076"/>
        <pc:sldMkLst>
          <pc:docMk/>
          <pc:sldMk cId="3303008506" sldId="267"/>
        </pc:sldMkLst>
        <pc:picChg chg="mod">
          <ac:chgData name="Davies J L (FCES)" userId="52580047-3487-4acd-ada8-88ae1c075051" providerId="ADAL" clId="{070AB784-7A4D-5D4F-AD08-F4BA8EEF18D7}" dt="2021-02-05T10:57:21.745" v="547" actId="1076"/>
          <ac:picMkLst>
            <pc:docMk/>
            <pc:sldMk cId="3303008506" sldId="267"/>
            <ac:picMk id="2" creationId="{CA2BEAA8-FEE1-4A89-8316-94DBC4AFC9AC}"/>
          </ac:picMkLst>
        </pc:picChg>
      </pc:sldChg>
      <pc:sldChg chg="modNotesTx">
        <pc:chgData name="Davies J L (FCES)" userId="52580047-3487-4acd-ada8-88ae1c075051" providerId="ADAL" clId="{070AB784-7A4D-5D4F-AD08-F4BA8EEF18D7}" dt="2021-02-01T09:23:58.996" v="195" actId="20577"/>
        <pc:sldMkLst>
          <pc:docMk/>
          <pc:sldMk cId="2399128545" sldId="268"/>
        </pc:sldMkLst>
      </pc:sldChg>
      <pc:sldChg chg="modSp mod modNotesTx">
        <pc:chgData name="Davies J L (FCES)" userId="52580047-3487-4acd-ada8-88ae1c075051" providerId="ADAL" clId="{070AB784-7A4D-5D4F-AD08-F4BA8EEF18D7}" dt="2021-02-05T10:56:07.619" v="534" actId="1076"/>
        <pc:sldMkLst>
          <pc:docMk/>
          <pc:sldMk cId="2336733998" sldId="269"/>
        </pc:sldMkLst>
        <pc:spChg chg="mod">
          <ac:chgData name="Davies J L (FCES)" userId="52580047-3487-4acd-ada8-88ae1c075051" providerId="ADAL" clId="{070AB784-7A4D-5D4F-AD08-F4BA8EEF18D7}" dt="2021-02-05T10:56:07.619" v="534" actId="1076"/>
          <ac:spMkLst>
            <pc:docMk/>
            <pc:sldMk cId="2336733998" sldId="269"/>
            <ac:spMk id="3" creationId="{C16B9C94-BD95-454F-9549-9DC12F4EA21A}"/>
          </ac:spMkLst>
        </pc:spChg>
        <pc:picChg chg="mod">
          <ac:chgData name="Davies J L (FCES)" userId="52580047-3487-4acd-ada8-88ae1c075051" providerId="ADAL" clId="{070AB784-7A4D-5D4F-AD08-F4BA8EEF18D7}" dt="2021-02-05T10:56:07.619" v="534" actId="1076"/>
          <ac:picMkLst>
            <pc:docMk/>
            <pc:sldMk cId="2336733998" sldId="269"/>
            <ac:picMk id="4" creationId="{4CF2B388-65DA-4747-A01D-CB09FF89B47C}"/>
          </ac:picMkLst>
        </pc:picChg>
      </pc:sldChg>
      <pc:sldChg chg="modSp mod modNotesTx">
        <pc:chgData name="Davies J L (FCES)" userId="52580047-3487-4acd-ada8-88ae1c075051" providerId="ADAL" clId="{070AB784-7A4D-5D4F-AD08-F4BA8EEF18D7}" dt="2021-02-05T10:57:43.742" v="550" actId="1076"/>
        <pc:sldMkLst>
          <pc:docMk/>
          <pc:sldMk cId="3887719133" sldId="271"/>
        </pc:sldMkLst>
        <pc:spChg chg="mod">
          <ac:chgData name="Davies J L (FCES)" userId="52580047-3487-4acd-ada8-88ae1c075051" providerId="ADAL" clId="{070AB784-7A4D-5D4F-AD08-F4BA8EEF18D7}" dt="2021-02-05T10:57:40.237" v="549" actId="1076"/>
          <ac:spMkLst>
            <pc:docMk/>
            <pc:sldMk cId="3887719133" sldId="271"/>
            <ac:spMk id="5" creationId="{16AD2BC5-ABD6-48AB-8AC3-AF4B70C2D782}"/>
          </ac:spMkLst>
        </pc:spChg>
        <pc:picChg chg="mod">
          <ac:chgData name="Davies J L (FCES)" userId="52580047-3487-4acd-ada8-88ae1c075051" providerId="ADAL" clId="{070AB784-7A4D-5D4F-AD08-F4BA8EEF18D7}" dt="2021-02-05T10:57:43.742" v="550" actId="1076"/>
          <ac:picMkLst>
            <pc:docMk/>
            <pc:sldMk cId="3887719133" sldId="271"/>
            <ac:picMk id="4" creationId="{2904E67E-67E5-49B2-AB08-DFED9A3931F6}"/>
          </ac:picMkLst>
        </pc:picChg>
      </pc:sldChg>
      <pc:sldChg chg="modSp mod modNotesTx">
        <pc:chgData name="Davies J L (FCES)" userId="52580047-3487-4acd-ada8-88ae1c075051" providerId="ADAL" clId="{070AB784-7A4D-5D4F-AD08-F4BA8EEF18D7}" dt="2021-02-05T10:57:56.955" v="553" actId="1076"/>
        <pc:sldMkLst>
          <pc:docMk/>
          <pc:sldMk cId="4069100985" sldId="273"/>
        </pc:sldMkLst>
        <pc:spChg chg="mod">
          <ac:chgData name="Davies J L (FCES)" userId="52580047-3487-4acd-ada8-88ae1c075051" providerId="ADAL" clId="{070AB784-7A4D-5D4F-AD08-F4BA8EEF18D7}" dt="2021-02-05T10:57:52.695" v="552" actId="1076"/>
          <ac:spMkLst>
            <pc:docMk/>
            <pc:sldMk cId="4069100985" sldId="273"/>
            <ac:spMk id="5" creationId="{7B2FD2F3-54F9-41DC-B1F1-D4C1B54EAA93}"/>
          </ac:spMkLst>
        </pc:spChg>
        <pc:picChg chg="mod">
          <ac:chgData name="Davies J L (FCES)" userId="52580047-3487-4acd-ada8-88ae1c075051" providerId="ADAL" clId="{070AB784-7A4D-5D4F-AD08-F4BA8EEF18D7}" dt="2021-02-05T10:57:56.955" v="553" actId="1076"/>
          <ac:picMkLst>
            <pc:docMk/>
            <pc:sldMk cId="4069100985" sldId="273"/>
            <ac:picMk id="4" creationId="{BA49EEFC-ED4F-4A24-9694-661C4D57C072}"/>
          </ac:picMkLst>
        </pc:picChg>
      </pc:sldChg>
      <pc:sldChg chg="addSp modSp mod modAnim modNotesTx">
        <pc:chgData name="Davies J L (FCES)" userId="52580047-3487-4acd-ada8-88ae1c075051" providerId="ADAL" clId="{070AB784-7A4D-5D4F-AD08-F4BA8EEF18D7}" dt="2021-02-05T11:00:52.222" v="578"/>
        <pc:sldMkLst>
          <pc:docMk/>
          <pc:sldMk cId="2022981076" sldId="274"/>
        </pc:sldMkLst>
        <pc:spChg chg="mod">
          <ac:chgData name="Davies J L (FCES)" userId="52580047-3487-4acd-ada8-88ae1c075051" providerId="ADAL" clId="{070AB784-7A4D-5D4F-AD08-F4BA8EEF18D7}" dt="2021-02-05T10:58:39.858" v="572" actId="14100"/>
          <ac:spMkLst>
            <pc:docMk/>
            <pc:sldMk cId="2022981076" sldId="274"/>
            <ac:spMk id="6" creationId="{7D891E74-6B18-4D78-9809-04B99DFA96AF}"/>
          </ac:spMkLst>
        </pc:spChg>
        <pc:spChg chg="mod">
          <ac:chgData name="Davies J L (FCES)" userId="52580047-3487-4acd-ada8-88ae1c075051" providerId="ADAL" clId="{070AB784-7A4D-5D4F-AD08-F4BA8EEF18D7}" dt="2021-02-02T14:18:40.565" v="212" actId="1076"/>
          <ac:spMkLst>
            <pc:docMk/>
            <pc:sldMk cId="2022981076" sldId="274"/>
            <ac:spMk id="8" creationId="{E746DF53-AA43-4EEA-8DB3-B6601C199099}"/>
          </ac:spMkLst>
        </pc:spChg>
        <pc:picChg chg="add mod">
          <ac:chgData name="Davies J L (FCES)" userId="52580047-3487-4acd-ada8-88ae1c075051" providerId="ADAL" clId="{070AB784-7A4D-5D4F-AD08-F4BA8EEF18D7}" dt="2021-02-05T10:58:47.041" v="573" actId="1076"/>
          <ac:picMkLst>
            <pc:docMk/>
            <pc:sldMk cId="2022981076" sldId="274"/>
            <ac:picMk id="5" creationId="{CC1EB8E9-6248-084B-A10F-A118152F3880}"/>
          </ac:picMkLst>
        </pc:picChg>
        <pc:picChg chg="mod">
          <ac:chgData name="Davies J L (FCES)" userId="52580047-3487-4acd-ada8-88ae1c075051" providerId="ADAL" clId="{070AB784-7A4D-5D4F-AD08-F4BA8EEF18D7}" dt="2021-02-02T14:18:40.565" v="212" actId="1076"/>
          <ac:picMkLst>
            <pc:docMk/>
            <pc:sldMk cId="2022981076" sldId="274"/>
            <ac:picMk id="9" creationId="{CBDC7153-337C-478B-90C5-572D76F66784}"/>
          </ac:picMkLst>
        </pc:picChg>
      </pc:sldChg>
      <pc:sldChg chg="addSp modSp mod modAnim modNotesTx">
        <pc:chgData name="Davies J L (FCES)" userId="52580047-3487-4acd-ada8-88ae1c075051" providerId="ADAL" clId="{070AB784-7A4D-5D4F-AD08-F4BA8EEF18D7}" dt="2021-02-05T11:00:46.508" v="577"/>
        <pc:sldMkLst>
          <pc:docMk/>
          <pc:sldMk cId="3114464369" sldId="275"/>
        </pc:sldMkLst>
        <pc:spChg chg="mod">
          <ac:chgData name="Davies J L (FCES)" userId="52580047-3487-4acd-ada8-88ae1c075051" providerId="ADAL" clId="{070AB784-7A4D-5D4F-AD08-F4BA8EEF18D7}" dt="2021-02-05T10:58:23.022" v="563" actId="1076"/>
          <ac:spMkLst>
            <pc:docMk/>
            <pc:sldMk cId="3114464369" sldId="275"/>
            <ac:spMk id="4" creationId="{BE4975F8-95AC-4190-B097-56CD45B32DCD}"/>
          </ac:spMkLst>
        </pc:spChg>
        <pc:picChg chg="add mod">
          <ac:chgData name="Davies J L (FCES)" userId="52580047-3487-4acd-ada8-88ae1c075051" providerId="ADAL" clId="{070AB784-7A4D-5D4F-AD08-F4BA8EEF18D7}" dt="2021-02-05T10:58:29.243" v="564" actId="1076"/>
          <ac:picMkLst>
            <pc:docMk/>
            <pc:sldMk cId="3114464369" sldId="275"/>
            <ac:picMk id="5" creationId="{6F1EA531-4A5B-9C45-A7EE-1C5B9F708D6D}"/>
          </ac:picMkLst>
        </pc:picChg>
      </pc:sldChg>
      <pc:sldChg chg="modSp mod">
        <pc:chgData name="Davies J L (FCES)" userId="52580047-3487-4acd-ada8-88ae1c075051" providerId="ADAL" clId="{070AB784-7A4D-5D4F-AD08-F4BA8EEF18D7}" dt="2021-02-01T09:26:05.329" v="211" actId="1076"/>
        <pc:sldMkLst>
          <pc:docMk/>
          <pc:sldMk cId="413278158" sldId="276"/>
        </pc:sldMkLst>
        <pc:spChg chg="mod">
          <ac:chgData name="Davies J L (FCES)" userId="52580047-3487-4acd-ada8-88ae1c075051" providerId="ADAL" clId="{070AB784-7A4D-5D4F-AD08-F4BA8EEF18D7}" dt="2021-02-01T09:25:52.494" v="208" actId="1076"/>
          <ac:spMkLst>
            <pc:docMk/>
            <pc:sldMk cId="413278158" sldId="276"/>
            <ac:spMk id="3" creationId="{2C272DCA-02D8-8947-B94A-26FD69A538BB}"/>
          </ac:spMkLst>
        </pc:spChg>
        <pc:spChg chg="mod">
          <ac:chgData name="Davies J L (FCES)" userId="52580047-3487-4acd-ada8-88ae1c075051" providerId="ADAL" clId="{070AB784-7A4D-5D4F-AD08-F4BA8EEF18D7}" dt="2021-02-01T09:25:40.771" v="207" actId="1076"/>
          <ac:spMkLst>
            <pc:docMk/>
            <pc:sldMk cId="413278158" sldId="276"/>
            <ac:spMk id="4" creationId="{36895052-3815-ED4C-AD9C-683A2BDBB7C1}"/>
          </ac:spMkLst>
        </pc:spChg>
        <pc:spChg chg="mod">
          <ac:chgData name="Davies J L (FCES)" userId="52580047-3487-4acd-ada8-88ae1c075051" providerId="ADAL" clId="{070AB784-7A4D-5D4F-AD08-F4BA8EEF18D7}" dt="2021-02-01T09:25:57.691" v="209" actId="1076"/>
          <ac:spMkLst>
            <pc:docMk/>
            <pc:sldMk cId="413278158" sldId="276"/>
            <ac:spMk id="10" creationId="{1BEDCAC3-09B3-409D-86AD-792C2625914B}"/>
          </ac:spMkLst>
        </pc:spChg>
        <pc:spChg chg="mod">
          <ac:chgData name="Davies J L (FCES)" userId="52580047-3487-4acd-ada8-88ae1c075051" providerId="ADAL" clId="{070AB784-7A4D-5D4F-AD08-F4BA8EEF18D7}" dt="2021-02-01T09:26:05.329" v="211" actId="1076"/>
          <ac:spMkLst>
            <pc:docMk/>
            <pc:sldMk cId="413278158" sldId="276"/>
            <ac:spMk id="11" creationId="{7E2340F2-B363-4E2D-9A41-9F1EF0788312}"/>
          </ac:spMkLst>
        </pc:spChg>
        <pc:picChg chg="mod">
          <ac:chgData name="Davies J L (FCES)" userId="52580047-3487-4acd-ada8-88ae1c075051" providerId="ADAL" clId="{070AB784-7A4D-5D4F-AD08-F4BA8EEF18D7}" dt="2021-02-01T09:26:05.329" v="211" actId="1076"/>
          <ac:picMkLst>
            <pc:docMk/>
            <pc:sldMk cId="413278158" sldId="276"/>
            <ac:picMk id="2" creationId="{8F65EEF8-2E37-044F-9B4D-AE2F87576E46}"/>
          </ac:picMkLst>
        </pc:picChg>
        <pc:picChg chg="mod">
          <ac:chgData name="Davies J L (FCES)" userId="52580047-3487-4acd-ada8-88ae1c075051" providerId="ADAL" clId="{070AB784-7A4D-5D4F-AD08-F4BA8EEF18D7}" dt="2021-02-01T09:25:57.691" v="209" actId="1076"/>
          <ac:picMkLst>
            <pc:docMk/>
            <pc:sldMk cId="413278158" sldId="276"/>
            <ac:picMk id="15" creationId="{2009C98F-80D9-4241-ABF9-823439B1584E}"/>
          </ac:picMkLst>
        </pc:picChg>
        <pc:picChg chg="mod">
          <ac:chgData name="Davies J L (FCES)" userId="52580047-3487-4acd-ada8-88ae1c075051" providerId="ADAL" clId="{070AB784-7A4D-5D4F-AD08-F4BA8EEF18D7}" dt="2021-02-01T09:25:52.494" v="208" actId="1076"/>
          <ac:picMkLst>
            <pc:docMk/>
            <pc:sldMk cId="413278158" sldId="276"/>
            <ac:picMk id="16" creationId="{194DB4AB-E37A-495A-AA62-D0DF9A242887}"/>
          </ac:picMkLst>
        </pc:picChg>
      </pc:sldChg>
      <pc:sldChg chg="del">
        <pc:chgData name="Davies J L (FCES)" userId="52580047-3487-4acd-ada8-88ae1c075051" providerId="ADAL" clId="{070AB784-7A4D-5D4F-AD08-F4BA8EEF18D7}" dt="2021-02-02T14:28:02.873" v="444" actId="2696"/>
        <pc:sldMkLst>
          <pc:docMk/>
          <pc:sldMk cId="569824073" sldId="277"/>
        </pc:sldMkLst>
      </pc:sldChg>
      <pc:sldChg chg="addSp delSp modSp new mod">
        <pc:chgData name="Davies J L (FCES)" userId="52580047-3487-4acd-ada8-88ae1c075051" providerId="ADAL" clId="{070AB784-7A4D-5D4F-AD08-F4BA8EEF18D7}" dt="2021-02-02T14:38:08.990" v="530" actId="1076"/>
        <pc:sldMkLst>
          <pc:docMk/>
          <pc:sldMk cId="2622034383" sldId="278"/>
        </pc:sldMkLst>
        <pc:spChg chg="del">
          <ac:chgData name="Davies J L (FCES)" userId="52580047-3487-4acd-ada8-88ae1c075051" providerId="ADAL" clId="{070AB784-7A4D-5D4F-AD08-F4BA8EEF18D7}" dt="2021-02-02T14:23:46.809" v="214" actId="478"/>
          <ac:spMkLst>
            <pc:docMk/>
            <pc:sldMk cId="2622034383" sldId="278"/>
            <ac:spMk id="2" creationId="{557EA9D7-B1CE-884B-B4D3-0BFC4BD308E6}"/>
          </ac:spMkLst>
        </pc:spChg>
        <pc:spChg chg="del">
          <ac:chgData name="Davies J L (FCES)" userId="52580047-3487-4acd-ada8-88ae1c075051" providerId="ADAL" clId="{070AB784-7A4D-5D4F-AD08-F4BA8EEF18D7}" dt="2021-02-02T14:23:46.809" v="214" actId="478"/>
          <ac:spMkLst>
            <pc:docMk/>
            <pc:sldMk cId="2622034383" sldId="278"/>
            <ac:spMk id="3" creationId="{EA2A487B-2CEC-B04A-B1F6-45E184940117}"/>
          </ac:spMkLst>
        </pc:spChg>
        <pc:spChg chg="add mod">
          <ac:chgData name="Davies J L (FCES)" userId="52580047-3487-4acd-ada8-88ae1c075051" providerId="ADAL" clId="{070AB784-7A4D-5D4F-AD08-F4BA8EEF18D7}" dt="2021-02-02T14:38:08.990" v="530" actId="1076"/>
          <ac:spMkLst>
            <pc:docMk/>
            <pc:sldMk cId="2622034383" sldId="278"/>
            <ac:spMk id="4" creationId="{60FFCCD7-D152-F249-A9BF-231C8312E5B8}"/>
          </ac:spMkLst>
        </pc:spChg>
        <pc:spChg chg="add del mod">
          <ac:chgData name="Davies J L (FCES)" userId="52580047-3487-4acd-ada8-88ae1c075051" providerId="ADAL" clId="{070AB784-7A4D-5D4F-AD08-F4BA8EEF18D7}" dt="2021-02-02T14:24:26.027" v="250"/>
          <ac:spMkLst>
            <pc:docMk/>
            <pc:sldMk cId="2622034383" sldId="278"/>
            <ac:spMk id="5" creationId="{2C487D61-5069-014E-82A9-1EF47675F4EA}"/>
          </ac:spMkLst>
        </pc:spChg>
        <pc:spChg chg="add mod">
          <ac:chgData name="Davies J L (FCES)" userId="52580047-3487-4acd-ada8-88ae1c075051" providerId="ADAL" clId="{070AB784-7A4D-5D4F-AD08-F4BA8EEF18D7}" dt="2021-02-02T14:37:27.484" v="529" actId="20577"/>
          <ac:spMkLst>
            <pc:docMk/>
            <pc:sldMk cId="2622034383" sldId="278"/>
            <ac:spMk id="6" creationId="{E719957D-2332-2940-865B-4B98EDA6D9CF}"/>
          </ac:spMkLst>
        </pc:spChg>
      </pc:sldChg>
    </pc:docChg>
  </pc:docChgLst>
  <pc:docChgLst>
    <pc:chgData name="Davies J L (FCES)" userId="S::30001575@students.southwales.ac.uk::52580047-3487-4acd-ada8-88ae1c075051" providerId="AD" clId="Web-{502CC58B-6198-4500-930A-8A1E440D8309}"/>
    <pc:docChg chg="modSld">
      <pc:chgData name="Davies J L (FCES)" userId="S::30001575@students.southwales.ac.uk::52580047-3487-4acd-ada8-88ae1c075051" providerId="AD" clId="Web-{502CC58B-6198-4500-930A-8A1E440D8309}" dt="2021-01-29T22:50:01.535" v="70"/>
      <pc:docMkLst>
        <pc:docMk/>
      </pc:docMkLst>
      <pc:sldChg chg="modSp">
        <pc:chgData name="Davies J L (FCES)" userId="S::30001575@students.southwales.ac.uk::52580047-3487-4acd-ada8-88ae1c075051" providerId="AD" clId="Web-{502CC58B-6198-4500-930A-8A1E440D8309}" dt="2021-01-29T22:35:58.296" v="0"/>
        <pc:sldMkLst>
          <pc:docMk/>
          <pc:sldMk cId="3303008506" sldId="267"/>
        </pc:sldMkLst>
        <pc:spChg chg="mod">
          <ac:chgData name="Davies J L (FCES)" userId="S::30001575@students.southwales.ac.uk::52580047-3487-4acd-ada8-88ae1c075051" providerId="AD" clId="Web-{502CC58B-6198-4500-930A-8A1E440D8309}" dt="2021-01-29T22:35:58.296" v="0"/>
          <ac:spMkLst>
            <pc:docMk/>
            <pc:sldMk cId="3303008506" sldId="267"/>
            <ac:spMk id="3" creationId="{E3AB6940-BB2A-4B92-8E9B-E6648263F72B}"/>
          </ac:spMkLst>
        </pc:spChg>
      </pc:sldChg>
      <pc:sldChg chg="modSp">
        <pc:chgData name="Davies J L (FCES)" userId="S::30001575@students.southwales.ac.uk::52580047-3487-4acd-ada8-88ae1c075051" providerId="AD" clId="Web-{502CC58B-6198-4500-930A-8A1E440D8309}" dt="2021-01-29T22:36:25.610" v="2"/>
        <pc:sldMkLst>
          <pc:docMk/>
          <pc:sldMk cId="2399128545" sldId="268"/>
        </pc:sldMkLst>
        <pc:spChg chg="mod">
          <ac:chgData name="Davies J L (FCES)" userId="S::30001575@students.southwales.ac.uk::52580047-3487-4acd-ada8-88ae1c075051" providerId="AD" clId="Web-{502CC58B-6198-4500-930A-8A1E440D8309}" dt="2021-01-29T22:36:25.610" v="2"/>
          <ac:spMkLst>
            <pc:docMk/>
            <pc:sldMk cId="2399128545" sldId="268"/>
            <ac:spMk id="9" creationId="{F3D7616A-D169-4BF1-9F43-137E410D938E}"/>
          </ac:spMkLst>
        </pc:spChg>
      </pc:sldChg>
      <pc:sldChg chg="modSp">
        <pc:chgData name="Davies J L (FCES)" userId="S::30001575@students.southwales.ac.uk::52580047-3487-4acd-ada8-88ae1c075051" providerId="AD" clId="Web-{502CC58B-6198-4500-930A-8A1E440D8309}" dt="2021-01-29T22:36:14.844" v="1"/>
        <pc:sldMkLst>
          <pc:docMk/>
          <pc:sldMk cId="2336733998" sldId="269"/>
        </pc:sldMkLst>
        <pc:spChg chg="mod">
          <ac:chgData name="Davies J L (FCES)" userId="S::30001575@students.southwales.ac.uk::52580047-3487-4acd-ada8-88ae1c075051" providerId="AD" clId="Web-{502CC58B-6198-4500-930A-8A1E440D8309}" dt="2021-01-29T22:36:14.844" v="1"/>
          <ac:spMkLst>
            <pc:docMk/>
            <pc:sldMk cId="2336733998" sldId="269"/>
            <ac:spMk id="3" creationId="{C16B9C94-BD95-454F-9549-9DC12F4EA21A}"/>
          </ac:spMkLst>
        </pc:spChg>
      </pc:sldChg>
      <pc:sldChg chg="addSp modSp">
        <pc:chgData name="Davies J L (FCES)" userId="S::30001575@students.southwales.ac.uk::52580047-3487-4acd-ada8-88ae1c075051" providerId="AD" clId="Web-{502CC58B-6198-4500-930A-8A1E440D8309}" dt="2021-01-29T22:50:01.535" v="70"/>
        <pc:sldMkLst>
          <pc:docMk/>
          <pc:sldMk cId="2022981076" sldId="274"/>
        </pc:sldMkLst>
        <pc:spChg chg="mod">
          <ac:chgData name="Davies J L (FCES)" userId="S::30001575@students.southwales.ac.uk::52580047-3487-4acd-ada8-88ae1c075051" providerId="AD" clId="Web-{502CC58B-6198-4500-930A-8A1E440D8309}" dt="2021-01-29T22:48:36.954" v="60" actId="20577"/>
          <ac:spMkLst>
            <pc:docMk/>
            <pc:sldMk cId="2022981076" sldId="274"/>
            <ac:spMk id="3" creationId="{2C272DCA-02D8-8947-B94A-26FD69A538BB}"/>
          </ac:spMkLst>
        </pc:spChg>
        <pc:spChg chg="add mod">
          <ac:chgData name="Davies J L (FCES)" userId="S::30001575@students.southwales.ac.uk::52580047-3487-4acd-ada8-88ae1c075051" providerId="AD" clId="Web-{502CC58B-6198-4500-930A-8A1E440D8309}" dt="2021-01-29T22:38:07.051" v="29" actId="1076"/>
          <ac:spMkLst>
            <pc:docMk/>
            <pc:sldMk cId="2022981076" sldId="274"/>
            <ac:spMk id="6" creationId="{7D891E74-6B18-4D78-9809-04B99DFA96AF}"/>
          </ac:spMkLst>
        </pc:spChg>
        <pc:spChg chg="add mod">
          <ac:chgData name="Davies J L (FCES)" userId="S::30001575@students.southwales.ac.uk::52580047-3487-4acd-ada8-88ae1c075051" providerId="AD" clId="Web-{502CC58B-6198-4500-930A-8A1E440D8309}" dt="2021-01-29T22:48:45.751" v="63" actId="1076"/>
          <ac:spMkLst>
            <pc:docMk/>
            <pc:sldMk cId="2022981076" sldId="274"/>
            <ac:spMk id="8" creationId="{E746DF53-AA43-4EEA-8DB3-B6601C199099}"/>
          </ac:spMkLst>
        </pc:spChg>
        <pc:picChg chg="add mod">
          <ac:chgData name="Davies J L (FCES)" userId="S::30001575@students.southwales.ac.uk::52580047-3487-4acd-ada8-88ae1c075051" providerId="AD" clId="Web-{502CC58B-6198-4500-930A-8A1E440D8309}" dt="2021-01-29T22:48:14.563" v="49" actId="1076"/>
          <ac:picMkLst>
            <pc:docMk/>
            <pc:sldMk cId="2022981076" sldId="274"/>
            <ac:picMk id="7" creationId="{BEFDD234-7003-4FB4-8146-7CFD3A1AFE77}"/>
          </ac:picMkLst>
        </pc:picChg>
        <pc:picChg chg="add mod">
          <ac:chgData name="Davies J L (FCES)" userId="S::30001575@students.southwales.ac.uk::52580047-3487-4acd-ada8-88ae1c075051" providerId="AD" clId="Web-{502CC58B-6198-4500-930A-8A1E440D8309}" dt="2021-01-29T22:50:01.535" v="70"/>
          <ac:picMkLst>
            <pc:docMk/>
            <pc:sldMk cId="2022981076" sldId="274"/>
            <ac:picMk id="9" creationId="{CBDC7153-337C-478B-90C5-572D76F66784}"/>
          </ac:picMkLst>
        </pc:picChg>
      </pc:sldChg>
      <pc:sldChg chg="addSp modSp">
        <pc:chgData name="Davies J L (FCES)" userId="S::30001575@students.southwales.ac.uk::52580047-3487-4acd-ada8-88ae1c075051" providerId="AD" clId="Web-{502CC58B-6198-4500-930A-8A1E440D8309}" dt="2021-01-29T22:38:31.958" v="31" actId="20577"/>
        <pc:sldMkLst>
          <pc:docMk/>
          <pc:sldMk cId="3114464369" sldId="275"/>
        </pc:sldMkLst>
        <pc:spChg chg="mod">
          <ac:chgData name="Davies J L (FCES)" userId="S::30001575@students.southwales.ac.uk::52580047-3487-4acd-ada8-88ae1c075051" providerId="AD" clId="Web-{502CC58B-6198-4500-930A-8A1E440D8309}" dt="2021-01-29T22:38:31.958" v="31" actId="20577"/>
          <ac:spMkLst>
            <pc:docMk/>
            <pc:sldMk cId="3114464369" sldId="275"/>
            <ac:spMk id="3" creationId="{2C272DCA-02D8-8947-B94A-26FD69A538BB}"/>
          </ac:spMkLst>
        </pc:spChg>
        <pc:spChg chg="add mod">
          <ac:chgData name="Davies J L (FCES)" userId="S::30001575@students.southwales.ac.uk::52580047-3487-4acd-ada8-88ae1c075051" providerId="AD" clId="Web-{502CC58B-6198-4500-930A-8A1E440D8309}" dt="2021-01-29T22:37:52.613" v="27" actId="20577"/>
          <ac:spMkLst>
            <pc:docMk/>
            <pc:sldMk cId="3114464369" sldId="275"/>
            <ac:spMk id="4" creationId="{BE4975F8-95AC-4190-B097-56CD45B32DCD}"/>
          </ac:spMkLst>
        </pc:spChg>
      </pc:sldChg>
    </pc:docChg>
  </pc:docChgLst>
  <pc:docChgLst>
    <pc:chgData name="Andronicou C (FCES)" userId="S::30014005@students.southwales.ac.uk::f21c65d4-b401-4734-8692-9a82e2066756" providerId="AD" clId="Web-{F454ECF5-2B05-55F9-D667-8A0A5C358BA2}"/>
    <pc:docChg chg="modSld">
      <pc:chgData name="Andronicou C (FCES)" userId="S::30014005@students.southwales.ac.uk::f21c65d4-b401-4734-8692-9a82e2066756" providerId="AD" clId="Web-{F454ECF5-2B05-55F9-D667-8A0A5C358BA2}" dt="2021-02-06T20:27:23.027" v="3" actId="20577"/>
      <pc:docMkLst>
        <pc:docMk/>
      </pc:docMkLst>
      <pc:sldChg chg="modSp">
        <pc:chgData name="Andronicou C (FCES)" userId="S::30014005@students.southwales.ac.uk::f21c65d4-b401-4734-8692-9a82e2066756" providerId="AD" clId="Web-{F454ECF5-2B05-55F9-D667-8A0A5C358BA2}" dt="2021-02-06T20:27:23.027" v="3" actId="20577"/>
        <pc:sldMkLst>
          <pc:docMk/>
          <pc:sldMk cId="2399128545" sldId="268"/>
        </pc:sldMkLst>
        <pc:spChg chg="mod">
          <ac:chgData name="Andronicou C (FCES)" userId="S::30014005@students.southwales.ac.uk::f21c65d4-b401-4734-8692-9a82e2066756" providerId="AD" clId="Web-{F454ECF5-2B05-55F9-D667-8A0A5C358BA2}" dt="2021-02-06T20:27:23.027" v="3" actId="20577"/>
          <ac:spMkLst>
            <pc:docMk/>
            <pc:sldMk cId="2399128545" sldId="268"/>
            <ac:spMk id="5" creationId="{775B93E3-C9A3-3746-8FF6-121D327BEF3C}"/>
          </ac:spMkLst>
        </pc:spChg>
      </pc:sldChg>
    </pc:docChg>
  </pc:docChgLst>
  <pc:docChgLst>
    <pc:chgData name="Andronicou C (FCES)" userId="S::30014005@students.southwales.ac.uk::f21c65d4-b401-4734-8692-9a82e2066756" providerId="AD" clId="Web-{1AEC528C-B583-2F65-E7E9-19C7F7468490}"/>
    <pc:docChg chg="modSld">
      <pc:chgData name="Andronicou C (FCES)" userId="S::30014005@students.southwales.ac.uk::f21c65d4-b401-4734-8692-9a82e2066756" providerId="AD" clId="Web-{1AEC528C-B583-2F65-E7E9-19C7F7468490}" dt="2021-01-29T22:35:05.803" v="29" actId="1076"/>
      <pc:docMkLst>
        <pc:docMk/>
      </pc:docMkLst>
      <pc:sldChg chg="addSp delSp modSp">
        <pc:chgData name="Andronicou C (FCES)" userId="S::30014005@students.southwales.ac.uk::f21c65d4-b401-4734-8692-9a82e2066756" providerId="AD" clId="Web-{1AEC528C-B583-2F65-E7E9-19C7F7468490}" dt="2021-01-29T22:34:29.223" v="20" actId="1076"/>
        <pc:sldMkLst>
          <pc:docMk/>
          <pc:sldMk cId="3303008506" sldId="267"/>
        </pc:sldMkLst>
        <pc:spChg chg="add del">
          <ac:chgData name="Andronicou C (FCES)" userId="S::30014005@students.southwales.ac.uk::f21c65d4-b401-4734-8692-9a82e2066756" providerId="AD" clId="Web-{1AEC528C-B583-2F65-E7E9-19C7F7468490}" dt="2021-01-29T22:34:13.113" v="5"/>
          <ac:spMkLst>
            <pc:docMk/>
            <pc:sldMk cId="3303008506" sldId="267"/>
            <ac:spMk id="2" creationId="{DCC9BBDC-F533-41AB-9727-7B1ADB23A46B}"/>
          </ac:spMkLst>
        </pc:spChg>
        <pc:spChg chg="add mod">
          <ac:chgData name="Andronicou C (FCES)" userId="S::30014005@students.southwales.ac.uk::f21c65d4-b401-4734-8692-9a82e2066756" providerId="AD" clId="Web-{1AEC528C-B583-2F65-E7E9-19C7F7468490}" dt="2021-01-29T22:34:29.223" v="20" actId="1076"/>
          <ac:spMkLst>
            <pc:docMk/>
            <pc:sldMk cId="3303008506" sldId="267"/>
            <ac:spMk id="3" creationId="{E3AB6940-BB2A-4B92-8E9B-E6648263F72B}"/>
          </ac:spMkLst>
        </pc:spChg>
        <pc:picChg chg="mod">
          <ac:chgData name="Andronicou C (FCES)" userId="S::30014005@students.southwales.ac.uk::f21c65d4-b401-4734-8692-9a82e2066756" providerId="AD" clId="Web-{1AEC528C-B583-2F65-E7E9-19C7F7468490}" dt="2021-01-29T22:34:02.190" v="2" actId="1076"/>
          <ac:picMkLst>
            <pc:docMk/>
            <pc:sldMk cId="3303008506" sldId="267"/>
            <ac:picMk id="7" creationId="{D67049B9-AEED-4122-8F70-D5EFC2B07BEB}"/>
          </ac:picMkLst>
        </pc:picChg>
      </pc:sldChg>
      <pc:sldChg chg="addSp delSp modSp">
        <pc:chgData name="Andronicou C (FCES)" userId="S::30014005@students.southwales.ac.uk::f21c65d4-b401-4734-8692-9a82e2066756" providerId="AD" clId="Web-{1AEC528C-B583-2F65-E7E9-19C7F7468490}" dt="2021-01-29T22:34:52.584" v="27"/>
        <pc:sldMkLst>
          <pc:docMk/>
          <pc:sldMk cId="2399128545" sldId="268"/>
        </pc:sldMkLst>
        <pc:spChg chg="add del mod">
          <ac:chgData name="Andronicou C (FCES)" userId="S::30014005@students.southwales.ac.uk::f21c65d4-b401-4734-8692-9a82e2066756" providerId="AD" clId="Web-{1AEC528C-B583-2F65-E7E9-19C7F7468490}" dt="2021-01-29T22:34:40.942" v="25"/>
          <ac:spMkLst>
            <pc:docMk/>
            <pc:sldMk cId="2399128545" sldId="268"/>
            <ac:spMk id="7" creationId="{E9D47E45-025F-43DB-92C3-46C00556944E}"/>
          </ac:spMkLst>
        </pc:spChg>
        <pc:spChg chg="add">
          <ac:chgData name="Andronicou C (FCES)" userId="S::30014005@students.southwales.ac.uk::f21c65d4-b401-4734-8692-9a82e2066756" providerId="AD" clId="Web-{1AEC528C-B583-2F65-E7E9-19C7F7468490}" dt="2021-01-29T22:34:52.584" v="27"/>
          <ac:spMkLst>
            <pc:docMk/>
            <pc:sldMk cId="2399128545" sldId="268"/>
            <ac:spMk id="9" creationId="{F3D7616A-D169-4BF1-9F43-137E410D938E}"/>
          </ac:spMkLst>
        </pc:spChg>
        <pc:graphicFrameChg chg="add del mod">
          <ac:chgData name="Andronicou C (FCES)" userId="S::30014005@students.southwales.ac.uk::f21c65d4-b401-4734-8692-9a82e2066756" providerId="AD" clId="Web-{1AEC528C-B583-2F65-E7E9-19C7F7468490}" dt="2021-01-29T22:34:40.942" v="26"/>
          <ac:graphicFrameMkLst>
            <pc:docMk/>
            <pc:sldMk cId="2399128545" sldId="268"/>
            <ac:graphicFrameMk id="6" creationId="{704F7D6E-8320-4107-A214-4FDD14250428}"/>
          </ac:graphicFrameMkLst>
        </pc:graphicFrameChg>
      </pc:sldChg>
      <pc:sldChg chg="addSp modSp">
        <pc:chgData name="Andronicou C (FCES)" userId="S::30014005@students.southwales.ac.uk::f21c65d4-b401-4734-8692-9a82e2066756" providerId="AD" clId="Web-{1AEC528C-B583-2F65-E7E9-19C7F7468490}" dt="2021-01-29T22:35:05.803" v="29" actId="1076"/>
        <pc:sldMkLst>
          <pc:docMk/>
          <pc:sldMk cId="2336733998" sldId="269"/>
        </pc:sldMkLst>
        <pc:spChg chg="add mod">
          <ac:chgData name="Andronicou C (FCES)" userId="S::30014005@students.southwales.ac.uk::f21c65d4-b401-4734-8692-9a82e2066756" providerId="AD" clId="Web-{1AEC528C-B583-2F65-E7E9-19C7F7468490}" dt="2021-01-29T22:35:05.803" v="29" actId="1076"/>
          <ac:spMkLst>
            <pc:docMk/>
            <pc:sldMk cId="2336733998" sldId="269"/>
            <ac:spMk id="3" creationId="{C16B9C94-BD95-454F-9549-9DC12F4EA21A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p3>
</file>

<file path=ppt/media/media4.m4a>
</file>

<file path=ppt/media/media5.m4a>
</file>

<file path=ppt/media/media6.m4a>
</file>

<file path=ppt/media/media7.m4a>
</file>

<file path=ppt/media/media8.mp3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239DAB-8CA5-4045-9355-C9AA0355A0E1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68371-6F04-47F3-BB06-AECFE5BC2B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35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1091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221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656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135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664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737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843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560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924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2911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238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  <a:latin typeface="Calibri" panose="020F0502020204030204"/>
              <a:ea typeface="Source Sans Pro"/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568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endParaRPr lang="en-GB" b="0" i="0">
              <a:solidFill>
                <a:srgbClr val="40424E"/>
              </a:solidFill>
              <a:effectLst/>
              <a:latin typeface="urw-di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891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68371-6F04-47F3-BB06-AECFE5BC2B3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94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2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704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5446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59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0066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232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9163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959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797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959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317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929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0821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158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40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549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90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B705A75-15D4-407F-91CB-E65B5A4846B3}" type="datetimeFigureOut">
              <a:rPr lang="en-GB" smtClean="0"/>
              <a:t>08/02/2021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8440E06-5B9B-4AB8-B928-AF73EB96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510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sv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7.xml"/><Relationship Id="rId7" Type="http://schemas.microsoft.com/office/2007/relationships/hdphoto" Target="../media/hdphoto1.wdp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uru99.com/software-testing-introduction-importance.html#:~:text=Software%20Testing%20is%20a%20method,software%20product%20is%20Defect%20free.&amp;text=Some%20prefer%20saying%20Software%20testing,Application%20Under%20Test%20(AUT" TargetMode="External"/><Relationship Id="rId3" Type="http://schemas.openxmlformats.org/officeDocument/2006/relationships/hyperlink" Target="https://economictimes.indiatimes.com/definition/hacking" TargetMode="External"/><Relationship Id="rId7" Type="http://schemas.openxmlformats.org/officeDocument/2006/relationships/hyperlink" Target="https://www.geeksforgeeks.org/types-software-testing/" TargetMode="External"/><Relationship Id="rId12" Type="http://schemas.openxmlformats.org/officeDocument/2006/relationships/hyperlink" Target="https://en.wikipedia.org/wiki/GitHub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chopedia.com/definition/26342/black-hat-hacker#:~:text=A%20black%20hat%20hacker%20is%20a%20person%20who,security%20flaws%20that%20black%20hat%20hackers%20may%20exploit." TargetMode="External"/><Relationship Id="rId11" Type="http://schemas.openxmlformats.org/officeDocument/2006/relationships/hyperlink" Target="https://searchitoperations.techtarget.com/definition/GitHub" TargetMode="External"/><Relationship Id="rId5" Type="http://schemas.openxmlformats.org/officeDocument/2006/relationships/hyperlink" Target="https://www.techopedia.com/definition/15450/gray-hat-hacker#:~:text=Gray%20Hat%20Hacker.%20Definition%20-%20What%20does%20Gray,the%20malicious%20intent%20ascribed%20to%20black%20hat%20hackers." TargetMode="External"/><Relationship Id="rId10" Type="http://schemas.openxmlformats.org/officeDocument/2006/relationships/hyperlink" Target="https://www.codeclouds.com/blog/advantages-disadvantages-using-github/" TargetMode="External"/><Relationship Id="rId4" Type="http://schemas.openxmlformats.org/officeDocument/2006/relationships/hyperlink" Target="https://www.techopedia.com/definition/10349/white-hat-hacker#:~:text=A%20white%20hat%20hacker%20is%20a%20computer%20security,black%20hat%20hackers)%20can%20detect%20and%20exploit%20them." TargetMode="External"/><Relationship Id="rId9" Type="http://schemas.openxmlformats.org/officeDocument/2006/relationships/hyperlink" Target="https://apiumhub.com/tech-blog-barcelona/using-github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50828C0-D2F1-457B-8893-F658BCE75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253" y="2599228"/>
            <a:ext cx="1583491" cy="15834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E65C60-6D12-664A-AD16-FFBDD1989BB8}"/>
              </a:ext>
            </a:extLst>
          </p:cNvPr>
          <p:cNvSpPr txBox="1"/>
          <p:nvPr/>
        </p:nvSpPr>
        <p:spPr>
          <a:xfrm>
            <a:off x="2719187" y="177549"/>
            <a:ext cx="675361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>
                <a:latin typeface="Consolas" panose="020B0609020204030204" pitchFamily="49" charset="0"/>
                <a:cs typeface="Consolas" panose="020B0609020204030204" pitchFamily="49" charset="0"/>
              </a:rPr>
              <a:t>Professional Practice &amp; Employability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7CF62-B988-4E47-83CE-1EAA95F30707}"/>
              </a:ext>
            </a:extLst>
          </p:cNvPr>
          <p:cNvSpPr txBox="1"/>
          <p:nvPr/>
        </p:nvSpPr>
        <p:spPr>
          <a:xfrm>
            <a:off x="2327013" y="1972774"/>
            <a:ext cx="7537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Group 2, Team 6 – Hacking, Testing &amp; GitHub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F0BF1-86D3-3047-AE7D-957DCE73CB16}"/>
              </a:ext>
            </a:extLst>
          </p:cNvPr>
          <p:cNvSpPr txBox="1"/>
          <p:nvPr/>
        </p:nvSpPr>
        <p:spPr>
          <a:xfrm>
            <a:off x="4235880" y="4423562"/>
            <a:ext cx="3720231" cy="2125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30001575 – Jack Davies</a:t>
            </a:r>
          </a:p>
          <a:p>
            <a:pPr algn="ctr">
              <a:lnSpc>
                <a:spcPct val="150000"/>
              </a:lnSpc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30014005 – Chloe Andronicou</a:t>
            </a:r>
          </a:p>
          <a:p>
            <a:pPr algn="ctr">
              <a:lnSpc>
                <a:spcPct val="150000"/>
              </a:lnSpc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30002739 – Jenni Whewell</a:t>
            </a:r>
          </a:p>
          <a:p>
            <a:pPr algn="ctr">
              <a:lnSpc>
                <a:spcPct val="150000"/>
              </a:lnSpc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30007730 – Saidhbh O’Malley</a:t>
            </a:r>
          </a:p>
          <a:p>
            <a:pPr algn="ctr">
              <a:lnSpc>
                <a:spcPct val="150000"/>
              </a:lnSpc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18077552 – Brendon Plummer</a:t>
            </a:r>
          </a:p>
        </p:txBody>
      </p:sp>
    </p:spTree>
    <p:extLst>
      <p:ext uri="{BB962C8B-B14F-4D97-AF65-F5344CB8AC3E}">
        <p14:creationId xmlns:p14="http://schemas.microsoft.com/office/powerpoint/2010/main" val="33358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65EEF8-2E37-044F-9B4D-AE2F8757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5" y="4206178"/>
            <a:ext cx="2746868" cy="24807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72DCA-02D8-8947-B94A-26FD69A538BB}"/>
              </a:ext>
            </a:extLst>
          </p:cNvPr>
          <p:cNvSpPr txBox="1"/>
          <p:nvPr/>
        </p:nvSpPr>
        <p:spPr>
          <a:xfrm>
            <a:off x="1072827" y="1312994"/>
            <a:ext cx="10046340" cy="267765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Founded in 2008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Headquarters is located in San Francisco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Since 2020, more than 190 million repositories on GitHub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Microsoft is one of the most significant users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76E4F7-653C-6D44-960E-B8115247CF4D}"/>
              </a:ext>
            </a:extLst>
          </p:cNvPr>
          <p:cNvSpPr txBox="1"/>
          <p:nvPr/>
        </p:nvSpPr>
        <p:spPr>
          <a:xfrm>
            <a:off x="3301180" y="339213"/>
            <a:ext cx="558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History of GitHub?</a:t>
            </a:r>
          </a:p>
        </p:txBody>
      </p:sp>
      <p:pic>
        <p:nvPicPr>
          <p:cNvPr id="4" name="History of GitHub">
            <a:hlinkClick r:id="" action="ppaction://media"/>
            <a:extLst>
              <a:ext uri="{FF2B5EF4-FFF2-40B4-BE49-F238E27FC236}">
                <a16:creationId xmlns:a16="http://schemas.microsoft.com/office/drawing/2014/main" id="{2904E67E-67E5-49B2-AB08-DFED9A3931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55241" y="6127750"/>
            <a:ext cx="730250" cy="730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AD2BC5-ABD6-48AB-8AC3-AF4B70C2D782}"/>
              </a:ext>
            </a:extLst>
          </p:cNvPr>
          <p:cNvSpPr txBox="1"/>
          <p:nvPr/>
        </p:nvSpPr>
        <p:spPr>
          <a:xfrm>
            <a:off x="8585491" y="6334121"/>
            <a:ext cx="360650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Saidhbh O'Malley - 30007730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719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65EEF8-2E37-044F-9B4D-AE2F8757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51" y="4168078"/>
            <a:ext cx="2746868" cy="24807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72DCA-02D8-8947-B94A-26FD69A538BB}"/>
              </a:ext>
            </a:extLst>
          </p:cNvPr>
          <p:cNvSpPr txBox="1"/>
          <p:nvPr/>
        </p:nvSpPr>
        <p:spPr>
          <a:xfrm>
            <a:off x="482600" y="1356388"/>
            <a:ext cx="1122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Web-based collaboration platform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Stores source code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Tracks the history of any changes</a:t>
            </a:r>
          </a:p>
          <a:p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Developers can change, adapt and improve 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5282FC-3FF6-D646-B755-D494C1CDD4D1}"/>
              </a:ext>
            </a:extLst>
          </p:cNvPr>
          <p:cNvSpPr txBox="1"/>
          <p:nvPr/>
        </p:nvSpPr>
        <p:spPr>
          <a:xfrm>
            <a:off x="3301180" y="339213"/>
            <a:ext cx="558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What is GitHub?</a:t>
            </a:r>
          </a:p>
        </p:txBody>
      </p:sp>
      <p:pic>
        <p:nvPicPr>
          <p:cNvPr id="4" name="What is github">
            <a:hlinkClick r:id="" action="ppaction://media"/>
            <a:extLst>
              <a:ext uri="{FF2B5EF4-FFF2-40B4-BE49-F238E27FC236}">
                <a16:creationId xmlns:a16="http://schemas.microsoft.com/office/drawing/2014/main" id="{BA49EEFC-ED4F-4A24-9694-661C4D57C0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06509" y="6127750"/>
            <a:ext cx="730250" cy="730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2FD2F3-54F9-41DC-B1F1-D4C1B54EAA93}"/>
              </a:ext>
            </a:extLst>
          </p:cNvPr>
          <p:cNvSpPr txBox="1"/>
          <p:nvPr/>
        </p:nvSpPr>
        <p:spPr>
          <a:xfrm>
            <a:off x="0" y="6334121"/>
            <a:ext cx="360650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Saidhbh O'Malley - 30007730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100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65EEF8-2E37-044F-9B4D-AE2F8757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5" y="4206178"/>
            <a:ext cx="2746868" cy="24807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72DCA-02D8-8947-B94A-26FD69A538BB}"/>
              </a:ext>
            </a:extLst>
          </p:cNvPr>
          <p:cNvSpPr txBox="1"/>
          <p:nvPr/>
        </p:nvSpPr>
        <p:spPr>
          <a:xfrm>
            <a:off x="1706812" y="1256322"/>
            <a:ext cx="7667484" cy="267765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Easy to contribute to open-source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Showcase your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Markdown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GitHub is a repository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Track changes of your code across versions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Integration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E1A34D-575C-F84E-AB61-DCE9796E9AA8}"/>
              </a:ext>
            </a:extLst>
          </p:cNvPr>
          <p:cNvSpPr txBox="1"/>
          <p:nvPr/>
        </p:nvSpPr>
        <p:spPr>
          <a:xfrm>
            <a:off x="3301180" y="339213"/>
            <a:ext cx="558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Advantages of GitHub?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975F8-95AC-4190-B097-56CD45B32DCD}"/>
              </a:ext>
            </a:extLst>
          </p:cNvPr>
          <p:cNvSpPr txBox="1"/>
          <p:nvPr/>
        </p:nvSpPr>
        <p:spPr>
          <a:xfrm>
            <a:off x="9374296" y="6317611"/>
            <a:ext cx="2817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Consolas"/>
              </a:rPr>
              <a:t>Jack Davies– 30001575</a:t>
            </a:r>
            <a:endParaRPr lang="en-US"/>
          </a:p>
        </p:txBody>
      </p:sp>
      <p:pic>
        <p:nvPicPr>
          <p:cNvPr id="5" name="Advantages.m4a" descr="Advantages.m4a">
            <a:hlinkClick r:id="" action="ppaction://media"/>
            <a:extLst>
              <a:ext uri="{FF2B5EF4-FFF2-40B4-BE49-F238E27FC236}">
                <a16:creationId xmlns:a16="http://schemas.microsoft.com/office/drawing/2014/main" id="{6F1EA531-4A5B-9C45-A7EE-1C5B9F708D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59036" y="6194647"/>
            <a:ext cx="615260" cy="61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464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65EEF8-2E37-044F-9B4D-AE2F8757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51" y="4168078"/>
            <a:ext cx="2746868" cy="24807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72DCA-02D8-8947-B94A-26FD69A538BB}"/>
              </a:ext>
            </a:extLst>
          </p:cNvPr>
          <p:cNvSpPr txBox="1"/>
          <p:nvPr/>
        </p:nvSpPr>
        <p:spPr>
          <a:xfrm>
            <a:off x="482600" y="1356388"/>
            <a:ext cx="1122680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Security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895052-3815-ED4C-AD9C-683A2BDBB7C1}"/>
              </a:ext>
            </a:extLst>
          </p:cNvPr>
          <p:cNvSpPr txBox="1"/>
          <p:nvPr/>
        </p:nvSpPr>
        <p:spPr>
          <a:xfrm>
            <a:off x="3301180" y="339213"/>
            <a:ext cx="558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Disadvantages of GitHub?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91E74-6B18-4D78-9809-04B99DFA96AF}"/>
              </a:ext>
            </a:extLst>
          </p:cNvPr>
          <p:cNvSpPr txBox="1"/>
          <p:nvPr/>
        </p:nvSpPr>
        <p:spPr>
          <a:xfrm>
            <a:off x="29893" y="6400261"/>
            <a:ext cx="30660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Consolas"/>
              </a:rPr>
              <a:t>Jack Davies – 30001575</a:t>
            </a:r>
            <a:endParaRPr lang="en-US"/>
          </a:p>
        </p:txBody>
      </p:sp>
      <p:pic>
        <p:nvPicPr>
          <p:cNvPr id="7" name="Graphic 7" descr="Lock outline">
            <a:extLst>
              <a:ext uri="{FF2B5EF4-FFF2-40B4-BE49-F238E27FC236}">
                <a16:creationId xmlns:a16="http://schemas.microsoft.com/office/drawing/2014/main" id="{BEFDD234-7003-4FB4-8146-7CFD3A1AFE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08716" y="1310217"/>
            <a:ext cx="2501900" cy="24913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46DF53-AA43-4EEA-8DB3-B6601C199099}"/>
              </a:ext>
            </a:extLst>
          </p:cNvPr>
          <p:cNvSpPr txBox="1"/>
          <p:nvPr/>
        </p:nvSpPr>
        <p:spPr>
          <a:xfrm>
            <a:off x="3583593" y="3597411"/>
            <a:ext cx="2728384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GB" sz="2400">
              <a:latin typeface="Consolas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Pricing</a:t>
            </a:r>
          </a:p>
        </p:txBody>
      </p:sp>
      <p:pic>
        <p:nvPicPr>
          <p:cNvPr id="9" name="Graphic 9" descr="Pound with solid fill">
            <a:extLst>
              <a:ext uri="{FF2B5EF4-FFF2-40B4-BE49-F238E27FC236}">
                <a16:creationId xmlns:a16="http://schemas.microsoft.com/office/drawing/2014/main" id="{CBDC7153-337C-478B-90C5-572D76F667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55168" y="4143907"/>
            <a:ext cx="2491316" cy="2486025"/>
          </a:xfrm>
          <a:prstGeom prst="rect">
            <a:avLst/>
          </a:prstGeom>
        </p:spPr>
      </p:pic>
      <p:pic>
        <p:nvPicPr>
          <p:cNvPr id="5" name="Disadvantages .m4a" descr="Disadvantages .m4a">
            <a:hlinkClick r:id="" action="ppaction://media"/>
            <a:extLst>
              <a:ext uri="{FF2B5EF4-FFF2-40B4-BE49-F238E27FC236}">
                <a16:creationId xmlns:a16="http://schemas.microsoft.com/office/drawing/2014/main" id="{CC1EB8E9-6248-084B-A10F-A118152F38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76953" y="6302214"/>
            <a:ext cx="565426" cy="56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8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65EEF8-2E37-044F-9B4D-AE2F8757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148" y="2607980"/>
            <a:ext cx="2243660" cy="20206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72DCA-02D8-8947-B94A-26FD69A538BB}"/>
              </a:ext>
            </a:extLst>
          </p:cNvPr>
          <p:cNvSpPr txBox="1"/>
          <p:nvPr/>
        </p:nvSpPr>
        <p:spPr>
          <a:xfrm rot="10800000" flipV="1">
            <a:off x="705470" y="1366844"/>
            <a:ext cx="209717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Consolas"/>
                <a:cs typeface="Consolas" panose="020B0609020204030204" pitchFamily="49" charset="0"/>
              </a:rPr>
              <a:t>Hacking</a:t>
            </a:r>
          </a:p>
          <a:p>
            <a:endParaRPr lang="en-GB" sz="2400">
              <a:latin typeface="Consolas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895052-3815-ED4C-AD9C-683A2BDBB7C1}"/>
              </a:ext>
            </a:extLst>
          </p:cNvPr>
          <p:cNvSpPr txBox="1"/>
          <p:nvPr/>
        </p:nvSpPr>
        <p:spPr>
          <a:xfrm>
            <a:off x="3301180" y="205888"/>
            <a:ext cx="558963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600">
                <a:latin typeface="Consolas"/>
                <a:cs typeface="Consolas" panose="020B0609020204030204" pitchFamily="49" charset="0"/>
              </a:rPr>
              <a:t>Summary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DCAC3-09B3-409D-86AD-792C2625914B}"/>
              </a:ext>
            </a:extLst>
          </p:cNvPr>
          <p:cNvSpPr txBox="1"/>
          <p:nvPr/>
        </p:nvSpPr>
        <p:spPr>
          <a:xfrm rot="10800000" flipV="1">
            <a:off x="4788618" y="2603018"/>
            <a:ext cx="2614763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Consolas"/>
                <a:cs typeface="Consolas" panose="020B0609020204030204" pitchFamily="49" charset="0"/>
              </a:rPr>
              <a:t>Software Testing</a:t>
            </a:r>
          </a:p>
          <a:p>
            <a:endParaRPr lang="en-GB" sz="2400">
              <a:latin typeface="Consolas"/>
              <a:cs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2340F2-B363-4E2D-9A41-9F1EF0788312}"/>
              </a:ext>
            </a:extLst>
          </p:cNvPr>
          <p:cNvSpPr txBox="1"/>
          <p:nvPr/>
        </p:nvSpPr>
        <p:spPr>
          <a:xfrm rot="10800000" flipV="1">
            <a:off x="9068389" y="1366844"/>
            <a:ext cx="209717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>
                <a:latin typeface="Consolas"/>
                <a:cs typeface="Consolas" panose="020B0609020204030204" pitchFamily="49" charset="0"/>
              </a:rPr>
              <a:t>GitHub</a:t>
            </a:r>
          </a:p>
          <a:p>
            <a:endParaRPr lang="en-GB" sz="2400">
              <a:latin typeface="Consolas"/>
              <a:cs typeface="Consolas" panose="020B0609020204030204" pitchFamily="49" charset="0"/>
            </a:endParaRPr>
          </a:p>
        </p:txBody>
      </p:sp>
      <p:pic>
        <p:nvPicPr>
          <p:cNvPr id="15" name="Picture 14" descr="Icon&#10;&#10;Description automatically generated with low confidence">
            <a:extLst>
              <a:ext uri="{FF2B5EF4-FFF2-40B4-BE49-F238E27FC236}">
                <a16:creationId xmlns:a16="http://schemas.microsoft.com/office/drawing/2014/main" id="{2009C98F-80D9-4241-ABF9-823439B158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502" b="90939" l="5476" r="95952">
                        <a14:foregroundMark x1="28452" y1="9223" x2="28452" y2="9223"/>
                        <a14:foregroundMark x1="28452" y1="9223" x2="28452" y2="9223"/>
                        <a14:foregroundMark x1="28452" y1="9223" x2="28452" y2="9223"/>
                        <a14:foregroundMark x1="28452" y1="9223" x2="28452" y2="9223"/>
                        <a14:foregroundMark x1="28452" y1="9223" x2="37963" y2="7414"/>
                        <a14:foregroundMark x1="5833" y1="31230" x2="12262" y2="19094"/>
                        <a14:foregroundMark x1="34048" y1="34466" x2="34048" y2="34466"/>
                        <a14:foregroundMark x1="34286" y1="34142" x2="34286" y2="34142"/>
                        <a14:foregroundMark x1="34286" y1="34142" x2="34286" y2="34142"/>
                        <a14:foregroundMark x1="93095" y1="77832" x2="93095" y2="77832"/>
                        <a14:foregroundMark x1="92619" y1="91100" x2="92619" y2="91100"/>
                        <a14:foregroundMark x1="95952" y1="81068" x2="95952" y2="81068"/>
                        <a14:foregroundMark x1="5357" y1="36893" x2="5357" y2="36893"/>
                        <a14:foregroundMark x1="37976" y1="9871" x2="37976" y2="9871"/>
                        <a14:backgroundMark x1="32024" y1="19094" x2="32024" y2="19094"/>
                        <a14:backgroundMark x1="88690" y1="16343" x2="88690" y2="16343"/>
                        <a14:backgroundMark x1="39048" y1="11165" x2="39048" y2="11165"/>
                        <a14:backgroundMark x1="39048" y1="11165" x2="39048" y2="11165"/>
                        <a14:backgroundMark x1="38690" y1="9547" x2="38690" y2="9547"/>
                        <a14:backgroundMark x1="38690" y1="9547" x2="38690" y2="9547"/>
                        <a14:backgroundMark x1="45476" y1="11812" x2="45476" y2="11812"/>
                        <a14:backgroundMark x1="45476" y1="11812" x2="45476" y2="11812"/>
                        <a14:backgroundMark x1="42738" y1="7443" x2="42738" y2="7443"/>
                        <a14:backgroundMark x1="40714" y1="7767" x2="40714" y2="7767"/>
                        <a14:backgroundMark x1="45714" y1="5663" x2="45714" y2="5663"/>
                        <a14:backgroundMark x1="40357" y1="7120" x2="40357" y2="7120"/>
                        <a14:backgroundMark x1="40357" y1="7120" x2="40357" y2="7120"/>
                        <a14:backgroundMark x1="43214" y1="6634" x2="43214" y2="6634"/>
                        <a14:backgroundMark x1="43214" y1="6634" x2="43214" y2="6634"/>
                        <a14:backgroundMark x1="45238" y1="6311" x2="45238" y2="6311"/>
                        <a14:backgroundMark x1="45238" y1="6311" x2="45238" y2="6311"/>
                        <a14:backgroundMark x1="39286" y1="6796" x2="44881" y2="7443"/>
                        <a14:backgroundMark x1="44881" y1="6311" x2="46071" y2="6311"/>
                        <a14:backgroundMark x1="39048" y1="7443" x2="37976" y2="7443"/>
                        <a14:backgroundMark x1="32381" y1="35761" x2="32381" y2="357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947" y="3815359"/>
            <a:ext cx="3017769" cy="2249895"/>
          </a:xfrm>
          <a:prstGeom prst="rect">
            <a:avLst/>
          </a:prstGeom>
        </p:spPr>
      </p:pic>
      <p:pic>
        <p:nvPicPr>
          <p:cNvPr id="16" name="Picture 16" descr="A picture containing shape&#10;&#10;Description automatically generated">
            <a:extLst>
              <a:ext uri="{FF2B5EF4-FFF2-40B4-BE49-F238E27FC236}">
                <a16:creationId xmlns:a16="http://schemas.microsoft.com/office/drawing/2014/main" id="{194DB4AB-E37A-495A-AA62-D0DF9A2428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048" y="2190017"/>
            <a:ext cx="2710132" cy="269575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43587F5-DBDC-4519-8DAA-35D5BD8B1081}"/>
              </a:ext>
            </a:extLst>
          </p:cNvPr>
          <p:cNvGrpSpPr/>
          <p:nvPr/>
        </p:nvGrpSpPr>
        <p:grpSpPr>
          <a:xfrm>
            <a:off x="8704614" y="6190488"/>
            <a:ext cx="3365466" cy="609600"/>
            <a:chOff x="8704614" y="6190488"/>
            <a:chExt cx="3365466" cy="609600"/>
          </a:xfrm>
        </p:grpSpPr>
        <p:pic>
          <p:nvPicPr>
            <p:cNvPr id="5" name="VoiceClip - SUMMARY">
              <a:hlinkClick r:id="" action="ppaction://media"/>
              <a:extLst>
                <a:ext uri="{FF2B5EF4-FFF2-40B4-BE49-F238E27FC236}">
                  <a16:creationId xmlns:a16="http://schemas.microsoft.com/office/drawing/2014/main" id="{33DD7373-4555-4740-B9A4-E176DF8FC1E9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9"/>
            <a:stretch>
              <a:fillRect/>
            </a:stretch>
          </p:blipFill>
          <p:spPr>
            <a:xfrm>
              <a:off x="11460480" y="6190488"/>
              <a:ext cx="609600" cy="609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3B69F29-1453-47D0-BBBF-43BC9C7E162A}"/>
                </a:ext>
              </a:extLst>
            </p:cNvPr>
            <p:cNvSpPr txBox="1"/>
            <p:nvPr/>
          </p:nvSpPr>
          <p:spPr>
            <a:xfrm>
              <a:off x="8704614" y="6310622"/>
              <a:ext cx="25341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>
                  <a:latin typeface="Consolas" panose="020B0609020204030204" pitchFamily="49" charset="0"/>
                </a:rPr>
                <a:t>Brendon - 18077552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2781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FFCCD7-D152-F249-A9BF-231C8312E5B8}"/>
              </a:ext>
            </a:extLst>
          </p:cNvPr>
          <p:cNvSpPr txBox="1"/>
          <p:nvPr/>
        </p:nvSpPr>
        <p:spPr>
          <a:xfrm>
            <a:off x="176463" y="369065"/>
            <a:ext cx="4652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/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19957D-2332-2940-865B-4B98EDA6D9CF}"/>
              </a:ext>
            </a:extLst>
          </p:cNvPr>
          <p:cNvSpPr txBox="1"/>
          <p:nvPr/>
        </p:nvSpPr>
        <p:spPr>
          <a:xfrm>
            <a:off x="176463" y="777280"/>
            <a:ext cx="11839074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Hacking</a:t>
            </a:r>
            <a:endParaRPr lang="en-GB"/>
          </a:p>
          <a:p>
            <a:pPr lvl="1"/>
            <a:r>
              <a:rPr lang="en-GB">
                <a:hlinkClick r:id="rId3"/>
              </a:rPr>
              <a:t>https://economictimes.indiatimes.com/definition/hacking</a:t>
            </a:r>
            <a:r>
              <a:rPr lang="en-GB"/>
              <a:t> (Accessed 30/01/21)</a:t>
            </a:r>
          </a:p>
          <a:p>
            <a:pPr lvl="1"/>
            <a:r>
              <a:rPr lang="en-GB">
                <a:ea typeface="+mn-lt"/>
                <a:cs typeface="+mn-lt"/>
                <a:hlinkClick r:id="rId4"/>
              </a:rPr>
              <a:t>What is a White Hat Hacker? - Definition from Techopedia</a:t>
            </a:r>
            <a:r>
              <a:rPr lang="en-GB">
                <a:ea typeface="+mn-lt"/>
                <a:cs typeface="+mn-lt"/>
              </a:rPr>
              <a:t> </a:t>
            </a:r>
            <a:r>
              <a:rPr lang="en-GB"/>
              <a:t>(Accessed 30/01/21)</a:t>
            </a:r>
          </a:p>
          <a:p>
            <a:pPr lvl="1"/>
            <a:r>
              <a:rPr lang="en-GB">
                <a:ea typeface="+mn-lt"/>
                <a:cs typeface="+mn-lt"/>
                <a:hlinkClick r:id="rId5"/>
              </a:rPr>
              <a:t>What is Gray Hat Hacker? - Definition from Techopedia</a:t>
            </a:r>
            <a:r>
              <a:rPr lang="en-GB">
                <a:ea typeface="+mn-lt"/>
                <a:cs typeface="+mn-lt"/>
              </a:rPr>
              <a:t> </a:t>
            </a:r>
            <a:r>
              <a:rPr lang="en-GB"/>
              <a:t>(Accessed 30/01/21)</a:t>
            </a:r>
            <a:endParaRPr lang="en-GB">
              <a:ea typeface="+mn-lt"/>
              <a:cs typeface="+mn-lt"/>
            </a:endParaRPr>
          </a:p>
          <a:p>
            <a:pPr lvl="1"/>
            <a:r>
              <a:rPr lang="en-GB">
                <a:ea typeface="+mn-lt"/>
                <a:cs typeface="+mn-lt"/>
                <a:hlinkClick r:id="rId6"/>
              </a:rPr>
              <a:t>What is a Black Hat Hacker? - Definition from Techopedia</a:t>
            </a:r>
            <a:r>
              <a:rPr lang="en-GB">
                <a:ea typeface="+mn-lt"/>
                <a:cs typeface="+mn-lt"/>
              </a:rPr>
              <a:t> </a:t>
            </a:r>
            <a:r>
              <a:rPr lang="en-GB"/>
              <a:t>(Accessed 30/01/21)</a:t>
            </a:r>
          </a:p>
          <a:p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Software Testing</a:t>
            </a:r>
            <a:endParaRPr lang="en-GB"/>
          </a:p>
          <a:p>
            <a:pPr lvl="1"/>
            <a:r>
              <a:rPr lang="en-GB">
                <a:hlinkClick r:id="rId7"/>
              </a:rPr>
              <a:t>https://www.geeksforgeeks.org/types-software-testing/</a:t>
            </a:r>
            <a:r>
              <a:rPr lang="en-GB"/>
              <a:t> (Accessed 31/01/21)</a:t>
            </a:r>
          </a:p>
          <a:p>
            <a:pPr lvl="1"/>
            <a:r>
              <a:rPr lang="en-GB">
                <a:hlinkClick r:id="rId8"/>
              </a:rPr>
              <a:t>https://www.guru99.com/software-testing-introduction-importance.html#:~:text=Software%20Testing%20is%20a%20method,software%20product%20is%20Defect%20free.&amp;text=Some%20prefer%20saying%20Software%20testing,Application%20Under%20Test%20(AUT</a:t>
            </a:r>
            <a:r>
              <a:rPr lang="en-GB"/>
              <a:t> (Accessed 31/01/21)</a:t>
            </a:r>
          </a:p>
          <a:p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GitHub</a:t>
            </a:r>
          </a:p>
          <a:p>
            <a:pPr lvl="1"/>
            <a:r>
              <a:rPr lang="en-GB">
                <a:hlinkClick r:id="rId9"/>
              </a:rPr>
              <a:t>https://apiumhub.com/tech-blog-barcelona/using-github/</a:t>
            </a:r>
            <a:r>
              <a:rPr lang="en-GB"/>
              <a:t> (Accessed 28/01/21)</a:t>
            </a:r>
          </a:p>
          <a:p>
            <a:pPr lvl="1"/>
            <a:r>
              <a:rPr lang="en-GB">
                <a:hlinkClick r:id="rId10"/>
              </a:rPr>
              <a:t>https://www.codeclouds.com/blog/advantages-disadvantages-using-github/</a:t>
            </a:r>
            <a:r>
              <a:rPr lang="en-GB"/>
              <a:t> (Accessed 28/01/21)</a:t>
            </a:r>
          </a:p>
          <a:p>
            <a:pPr lvl="1"/>
            <a:r>
              <a:rPr lang="en-GB">
                <a:hlinkClick r:id="rId11"/>
              </a:rPr>
              <a:t>https://searchitoperations.techtarget.com/definition/GitHub</a:t>
            </a:r>
            <a:r>
              <a:rPr lang="en-GB"/>
              <a:t> (Accessed 28/01/21)</a:t>
            </a:r>
          </a:p>
          <a:p>
            <a:pPr lvl="1"/>
            <a:r>
              <a:rPr lang="en-GB">
                <a:hlinkClick r:id="rId12"/>
              </a:rPr>
              <a:t>https://en.wikipedia.org/wiki/GitHub</a:t>
            </a:r>
            <a:r>
              <a:rPr lang="en-GB"/>
              <a:t> (Accessed 28/01/21)</a:t>
            </a:r>
          </a:p>
        </p:txBody>
      </p:sp>
    </p:spTree>
    <p:extLst>
      <p:ext uri="{BB962C8B-B14F-4D97-AF65-F5344CB8AC3E}">
        <p14:creationId xmlns:p14="http://schemas.microsoft.com/office/powerpoint/2010/main" val="2622034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1D3A082-8B93-4903-B710-CEBA00F2E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200" y="1834330"/>
            <a:ext cx="5149684" cy="311490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CB8A57-3774-BB4F-8922-DF7F911C6F13}"/>
              </a:ext>
            </a:extLst>
          </p:cNvPr>
          <p:cNvSpPr txBox="1"/>
          <p:nvPr/>
        </p:nvSpPr>
        <p:spPr>
          <a:xfrm>
            <a:off x="727363" y="1249555"/>
            <a:ext cx="1842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Hacking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AF3AF6-0239-6A4C-9A10-041650452279}"/>
              </a:ext>
            </a:extLst>
          </p:cNvPr>
          <p:cNvSpPr txBox="1"/>
          <p:nvPr/>
        </p:nvSpPr>
        <p:spPr>
          <a:xfrm>
            <a:off x="1039091" y="2108537"/>
            <a:ext cx="3048000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What is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The Different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Not all hackers are malicious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82DC7D-5E26-4E5B-A787-DF08F1F480DE}"/>
              </a:ext>
            </a:extLst>
          </p:cNvPr>
          <p:cNvSpPr txBox="1"/>
          <p:nvPr/>
        </p:nvSpPr>
        <p:spPr>
          <a:xfrm>
            <a:off x="8974183" y="6386004"/>
            <a:ext cx="321781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Jenni Whewell - 30002739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FECE4A-627B-432F-8277-DD829588C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86820" y="63269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758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EF0322-23B4-4B9D-AF62-908557F78B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405" t="26163" r="7056" b="23270"/>
          <a:stretch/>
        </p:blipFill>
        <p:spPr>
          <a:xfrm>
            <a:off x="2289882" y="1896518"/>
            <a:ext cx="3105510" cy="34678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39688E-91E2-2243-BB0A-9307BCC2AE66}"/>
              </a:ext>
            </a:extLst>
          </p:cNvPr>
          <p:cNvSpPr txBox="1"/>
          <p:nvPr/>
        </p:nvSpPr>
        <p:spPr>
          <a:xfrm>
            <a:off x="3934690" y="420744"/>
            <a:ext cx="4128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White Hat Hackers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4169B6-3511-6A4B-8687-DABCE6B69682}"/>
              </a:ext>
            </a:extLst>
          </p:cNvPr>
          <p:cNvSpPr txBox="1"/>
          <p:nvPr/>
        </p:nvSpPr>
        <p:spPr>
          <a:xfrm>
            <a:off x="6096000" y="2291599"/>
            <a:ext cx="45027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White hat hackers are people who specialise in hacking and are checking a system for faults. White hat hackers are also known as ethical hackers.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F78A7-B6CE-4120-A5B7-A695FCFA8310}"/>
              </a:ext>
            </a:extLst>
          </p:cNvPr>
          <p:cNvSpPr txBox="1"/>
          <p:nvPr/>
        </p:nvSpPr>
        <p:spPr>
          <a:xfrm>
            <a:off x="8971832" y="6359018"/>
            <a:ext cx="322016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Jenni Whewell - 30002739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94129D-9E71-4C09-9656-A5282122C5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84469" y="631436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91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DC174D-9119-4AFC-A549-00EA9AB4C7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603" t="26181" r="36829" b="24692"/>
          <a:stretch/>
        </p:blipFill>
        <p:spPr>
          <a:xfrm>
            <a:off x="2359127" y="1744469"/>
            <a:ext cx="3158838" cy="33690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F0DF6B-F819-7D4F-882E-F3EEAA6C1C75}"/>
              </a:ext>
            </a:extLst>
          </p:cNvPr>
          <p:cNvSpPr txBox="1"/>
          <p:nvPr/>
        </p:nvSpPr>
        <p:spPr>
          <a:xfrm>
            <a:off x="4163291" y="415636"/>
            <a:ext cx="38654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Grey Hat Hackers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85DFE2-09FE-7B42-A18B-66A5E9A56188}"/>
              </a:ext>
            </a:extLst>
          </p:cNvPr>
          <p:cNvSpPr txBox="1"/>
          <p:nvPr/>
        </p:nvSpPr>
        <p:spPr>
          <a:xfrm>
            <a:off x="6303821" y="2090172"/>
            <a:ext cx="38654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A grey hat hacker is someone who may violate ethical standard or principles, but without malicious intent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0C701A-4620-45A2-821F-159F2F6386C4}"/>
              </a:ext>
            </a:extLst>
          </p:cNvPr>
          <p:cNvSpPr txBox="1"/>
          <p:nvPr/>
        </p:nvSpPr>
        <p:spPr>
          <a:xfrm>
            <a:off x="8943077" y="6355564"/>
            <a:ext cx="324892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Jenni Whewell - 30002739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4FF43BB-15AE-4B15-BA79-681182455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57077" y="6297230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367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239A0D-6B47-46BA-9B6B-E2F42DE28E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28" t="26183" r="67046" b="23478"/>
          <a:stretch/>
        </p:blipFill>
        <p:spPr>
          <a:xfrm>
            <a:off x="2227811" y="1828800"/>
            <a:ext cx="3115988" cy="34521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DD7259-5E81-3541-A9F8-B40A57A23236}"/>
              </a:ext>
            </a:extLst>
          </p:cNvPr>
          <p:cNvSpPr txBox="1"/>
          <p:nvPr/>
        </p:nvSpPr>
        <p:spPr>
          <a:xfrm>
            <a:off x="4009934" y="443321"/>
            <a:ext cx="4172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Black Hat Hackers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888B3-1E0D-9048-970B-BBD15AB8B29D}"/>
              </a:ext>
            </a:extLst>
          </p:cNvPr>
          <p:cNvSpPr txBox="1"/>
          <p:nvPr/>
        </p:nvSpPr>
        <p:spPr>
          <a:xfrm>
            <a:off x="6848203" y="1864678"/>
            <a:ext cx="34734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Black hat hackers are people who attempt to find computer security vulnerabilities to exploit the company for financial gain or other malicious reasons</a:t>
            </a:r>
          </a:p>
        </p:txBody>
      </p:sp>
      <p:pic>
        <p:nvPicPr>
          <p:cNvPr id="5" name="black hat 2">
            <a:hlinkClick r:id="" action="ppaction://media"/>
            <a:extLst>
              <a:ext uri="{FF2B5EF4-FFF2-40B4-BE49-F238E27FC236}">
                <a16:creationId xmlns:a16="http://schemas.microsoft.com/office/drawing/2014/main" id="{899B9F4E-B28E-4B13-8825-F184F42425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89698" y="6117580"/>
            <a:ext cx="730250" cy="730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A5CBF8-D358-4884-AC90-2BAA8820DA8F}"/>
              </a:ext>
            </a:extLst>
          </p:cNvPr>
          <p:cNvSpPr txBox="1"/>
          <p:nvPr/>
        </p:nvSpPr>
        <p:spPr>
          <a:xfrm>
            <a:off x="8419948" y="6328056"/>
            <a:ext cx="360650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>
                <a:latin typeface="Consolas"/>
                <a:cs typeface="Consolas" panose="020B0609020204030204" pitchFamily="49" charset="0"/>
              </a:rPr>
              <a:t>Saidhbh O'Malley - 30007730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7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con&#10;&#10;Description automatically generated with low confidence">
            <a:extLst>
              <a:ext uri="{FF2B5EF4-FFF2-40B4-BE49-F238E27FC236}">
                <a16:creationId xmlns:a16="http://schemas.microsoft.com/office/drawing/2014/main" id="{D67049B9-AEED-4122-8F70-D5EFC2B07B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502" b="90939" l="5476" r="95952">
                        <a14:foregroundMark x1="28452" y1="9223" x2="28452" y2="9223"/>
                        <a14:foregroundMark x1="28452" y1="9223" x2="28452" y2="9223"/>
                        <a14:foregroundMark x1="28452" y1="9223" x2="28452" y2="9223"/>
                        <a14:foregroundMark x1="28452" y1="9223" x2="28452" y2="9223"/>
                        <a14:foregroundMark x1="28452" y1="9223" x2="37963" y2="7414"/>
                        <a14:foregroundMark x1="5833" y1="31230" x2="12262" y2="19094"/>
                        <a14:foregroundMark x1="34048" y1="34466" x2="34048" y2="34466"/>
                        <a14:foregroundMark x1="34286" y1="34142" x2="34286" y2="34142"/>
                        <a14:foregroundMark x1="34286" y1="34142" x2="34286" y2="34142"/>
                        <a14:foregroundMark x1="93095" y1="77832" x2="93095" y2="77832"/>
                        <a14:foregroundMark x1="92619" y1="91100" x2="92619" y2="91100"/>
                        <a14:foregroundMark x1="95952" y1="81068" x2="95952" y2="81068"/>
                        <a14:foregroundMark x1="5357" y1="36893" x2="5357" y2="36893"/>
                        <a14:foregroundMark x1="37976" y1="9871" x2="37976" y2="9871"/>
                        <a14:backgroundMark x1="32024" y1="19094" x2="32024" y2="19094"/>
                        <a14:backgroundMark x1="88690" y1="16343" x2="88690" y2="16343"/>
                        <a14:backgroundMark x1="39048" y1="11165" x2="39048" y2="11165"/>
                        <a14:backgroundMark x1="39048" y1="11165" x2="39048" y2="11165"/>
                        <a14:backgroundMark x1="38690" y1="9547" x2="38690" y2="9547"/>
                        <a14:backgroundMark x1="38690" y1="9547" x2="38690" y2="9547"/>
                        <a14:backgroundMark x1="45476" y1="11812" x2="45476" y2="11812"/>
                        <a14:backgroundMark x1="45476" y1="11812" x2="45476" y2="11812"/>
                        <a14:backgroundMark x1="42738" y1="7443" x2="42738" y2="7443"/>
                        <a14:backgroundMark x1="40714" y1="7767" x2="40714" y2="7767"/>
                        <a14:backgroundMark x1="45714" y1="5663" x2="45714" y2="5663"/>
                        <a14:backgroundMark x1="40357" y1="7120" x2="40357" y2="7120"/>
                        <a14:backgroundMark x1="40357" y1="7120" x2="40357" y2="7120"/>
                        <a14:backgroundMark x1="43214" y1="6634" x2="43214" y2="6634"/>
                        <a14:backgroundMark x1="43214" y1="6634" x2="43214" y2="6634"/>
                        <a14:backgroundMark x1="45238" y1="6311" x2="45238" y2="6311"/>
                        <a14:backgroundMark x1="45238" y1="6311" x2="45238" y2="6311"/>
                        <a14:backgroundMark x1="39286" y1="6796" x2="44881" y2="7443"/>
                        <a14:backgroundMark x1="44881" y1="6311" x2="46071" y2="6311"/>
                        <a14:backgroundMark x1="39048" y1="7443" x2="37976" y2="7443"/>
                        <a14:backgroundMark x1="32381" y1="35761" x2="32381" y2="357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613" y="1744026"/>
            <a:ext cx="4211090" cy="30981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0D7D1B-50DC-C443-B08B-97B7648E7418}"/>
              </a:ext>
            </a:extLst>
          </p:cNvPr>
          <p:cNvSpPr txBox="1"/>
          <p:nvPr/>
        </p:nvSpPr>
        <p:spPr>
          <a:xfrm>
            <a:off x="3470563" y="170877"/>
            <a:ext cx="5250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>
                <a:latin typeface="Consolas" panose="020B0609020204030204" pitchFamily="49" charset="0"/>
                <a:cs typeface="Consolas" panose="020B0609020204030204" pitchFamily="49" charset="0"/>
              </a:rPr>
              <a:t>Software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0AF8A-C223-454A-BFBB-C74AF84B18EB}"/>
              </a:ext>
            </a:extLst>
          </p:cNvPr>
          <p:cNvSpPr txBox="1"/>
          <p:nvPr/>
        </p:nvSpPr>
        <p:spPr>
          <a:xfrm>
            <a:off x="940906" y="2084103"/>
            <a:ext cx="282360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800">
                <a:latin typeface="Consolas"/>
                <a:cs typeface="Consolas" panose="020B0609020204030204" pitchFamily="49" charset="0"/>
              </a:rPr>
              <a:t>What is it?</a:t>
            </a:r>
            <a:endParaRPr lang="en-US" sz="2800">
              <a:latin typeface="Consola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81BD-055C-FB49-B057-438C5FE9DC9F}"/>
              </a:ext>
            </a:extLst>
          </p:cNvPr>
          <p:cNvSpPr txBox="1"/>
          <p:nvPr/>
        </p:nvSpPr>
        <p:spPr>
          <a:xfrm>
            <a:off x="1340100" y="2878113"/>
            <a:ext cx="541712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Checks if the software product satisfies all specifications</a:t>
            </a:r>
            <a:endParaRPr lang="en-US" sz="2000">
              <a:latin typeface="Century Gothic" panose="020B0502020202020204"/>
              <a:cs typeface="Consolas" panose="020B0609020204030204" pitchFamily="49" charset="0"/>
            </a:endParaRPr>
          </a:p>
          <a:p>
            <a:pPr marL="342900" indent="-342900">
              <a:buFont typeface="Arial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Ensures that it has no errors</a:t>
            </a:r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AB6940-BB2A-4B92-8E9B-E6648263F72B}"/>
              </a:ext>
            </a:extLst>
          </p:cNvPr>
          <p:cNvSpPr txBox="1"/>
          <p:nvPr/>
        </p:nvSpPr>
        <p:spPr>
          <a:xfrm>
            <a:off x="9956860" y="630501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Consolas"/>
              </a:rPr>
              <a:t>Chloe - 30014005</a:t>
            </a:r>
          </a:p>
        </p:txBody>
      </p:sp>
      <p:pic>
        <p:nvPicPr>
          <p:cNvPr id="2" name="What is software testing">
            <a:hlinkClick r:id="" action="ppaction://media"/>
            <a:extLst>
              <a:ext uri="{FF2B5EF4-FFF2-40B4-BE49-F238E27FC236}">
                <a16:creationId xmlns:a16="http://schemas.microsoft.com/office/drawing/2014/main" id="{CA2BEAA8-FEE1-4A89-8316-94DBC4AFC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26610" y="6124552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08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omment Important outline">
            <a:extLst>
              <a:ext uri="{FF2B5EF4-FFF2-40B4-BE49-F238E27FC236}">
                <a16:creationId xmlns:a16="http://schemas.microsoft.com/office/drawing/2014/main" id="{1102FA9E-7F2F-46A9-A05B-32D2EB1CBC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0"/>
            <a:ext cx="3628506" cy="36285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B7F692-6385-7A4A-90E0-16EFE7B1A83B}"/>
              </a:ext>
            </a:extLst>
          </p:cNvPr>
          <p:cNvSpPr txBox="1"/>
          <p:nvPr/>
        </p:nvSpPr>
        <p:spPr>
          <a:xfrm>
            <a:off x="3628506" y="2632363"/>
            <a:ext cx="516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latin typeface="Consolas" panose="020B0609020204030204" pitchFamily="49" charset="0"/>
                <a:cs typeface="Consolas" panose="020B0609020204030204" pitchFamily="49" charset="0"/>
              </a:rPr>
              <a:t>Why is it Important?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5B93E3-C9A3-3746-8FF6-121D327BEF3C}"/>
              </a:ext>
            </a:extLst>
          </p:cNvPr>
          <p:cNvSpPr txBox="1"/>
          <p:nvPr/>
        </p:nvSpPr>
        <p:spPr>
          <a:xfrm>
            <a:off x="4078779" y="3459963"/>
            <a:ext cx="5167746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>
                <a:latin typeface="Consolas"/>
                <a:cs typeface="Consolas" panose="020B0609020204030204" pitchFamily="49" charset="0"/>
              </a:rPr>
              <a:t>Testing software can identify any errors or bugs early on and resolve them before the final product, ensuring it is of high quality.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D7616A-D169-4BF1-9F43-137E410D938E}"/>
              </a:ext>
            </a:extLst>
          </p:cNvPr>
          <p:cNvSpPr txBox="1"/>
          <p:nvPr/>
        </p:nvSpPr>
        <p:spPr>
          <a:xfrm>
            <a:off x="9956860" y="630501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Consolas"/>
              </a:rPr>
              <a:t>Chloe - 30014005</a:t>
            </a:r>
          </a:p>
        </p:txBody>
      </p:sp>
      <p:pic>
        <p:nvPicPr>
          <p:cNvPr id="3" name="Why it is important">
            <a:hlinkClick r:id="" action="ppaction://media"/>
            <a:extLst>
              <a:ext uri="{FF2B5EF4-FFF2-40B4-BE49-F238E27FC236}">
                <a16:creationId xmlns:a16="http://schemas.microsoft.com/office/drawing/2014/main" id="{90976816-68A5-4A07-BE22-CCC10B338B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09554" y="6111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28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BC8C48-F880-4A0E-B7FB-415572452AC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883" y="3105042"/>
            <a:ext cx="3758117" cy="37581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7C3A3E-559E-304E-A29C-4D723619558F}"/>
              </a:ext>
            </a:extLst>
          </p:cNvPr>
          <p:cNvSpPr txBox="1"/>
          <p:nvPr/>
        </p:nvSpPr>
        <p:spPr>
          <a:xfrm>
            <a:off x="928255" y="2090172"/>
            <a:ext cx="4765963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Product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Customer 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latin typeface="Consolas"/>
                <a:cs typeface="Consolas" panose="020B0609020204030204" pitchFamily="49" charset="0"/>
              </a:rPr>
              <a:t>Cost - Effective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53EF9A-16C1-2A45-B167-2AE7B29079AA}"/>
              </a:ext>
            </a:extLst>
          </p:cNvPr>
          <p:cNvSpPr txBox="1"/>
          <p:nvPr/>
        </p:nvSpPr>
        <p:spPr>
          <a:xfrm>
            <a:off x="2092036" y="423217"/>
            <a:ext cx="8007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What are the Benefits of Testing?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B9C94-BD95-454F-9549-9DC12F4EA21A}"/>
              </a:ext>
            </a:extLst>
          </p:cNvPr>
          <p:cNvSpPr txBox="1"/>
          <p:nvPr/>
        </p:nvSpPr>
        <p:spPr>
          <a:xfrm>
            <a:off x="0" y="632088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Consolas"/>
              </a:rPr>
              <a:t>Chloe - 30014005</a:t>
            </a:r>
          </a:p>
        </p:txBody>
      </p:sp>
      <p:pic>
        <p:nvPicPr>
          <p:cNvPr id="4" name="What are the benefits of testing">
            <a:hlinkClick r:id="" action="ppaction://media"/>
            <a:extLst>
              <a:ext uri="{FF2B5EF4-FFF2-40B4-BE49-F238E27FC236}">
                <a16:creationId xmlns:a16="http://schemas.microsoft.com/office/drawing/2014/main" id="{4CF2B388-65DA-4747-A01D-CB09FF89B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58204" y="6127750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33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F49BB7-5FDD-4AB1-80B0-3662B9DC5F92}"/>
              </a:ext>
            </a:extLst>
          </p:cNvPr>
          <p:cNvSpPr txBox="1">
            <a:spLocks/>
          </p:cNvSpPr>
          <p:nvPr/>
        </p:nvSpPr>
        <p:spPr>
          <a:xfrm>
            <a:off x="1062645" y="733597"/>
            <a:ext cx="8799021" cy="4082935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GB"/>
          </a:p>
        </p:txBody>
      </p:sp>
      <p:pic>
        <p:nvPicPr>
          <p:cNvPr id="4" name="Graphic 3" descr="Checklist with solid fill">
            <a:extLst>
              <a:ext uri="{FF2B5EF4-FFF2-40B4-BE49-F238E27FC236}">
                <a16:creationId xmlns:a16="http://schemas.microsoft.com/office/drawing/2014/main" id="{A2E0BDA6-25F6-42B5-B085-A2A786216D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27377" y="360852"/>
            <a:ext cx="2709949" cy="27099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B00584-DCAD-2E45-88D1-58B154400762}"/>
              </a:ext>
            </a:extLst>
          </p:cNvPr>
          <p:cNvSpPr txBox="1"/>
          <p:nvPr/>
        </p:nvSpPr>
        <p:spPr>
          <a:xfrm>
            <a:off x="410095" y="360852"/>
            <a:ext cx="603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Consolas" panose="020B0609020204030204" pitchFamily="49" charset="0"/>
                <a:cs typeface="Consolas" panose="020B0609020204030204" pitchFamily="49" charset="0"/>
              </a:rPr>
              <a:t>Types of Software Testing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9E316E-E532-A14E-B08D-9743DB176E7F}"/>
              </a:ext>
            </a:extLst>
          </p:cNvPr>
          <p:cNvSpPr txBox="1"/>
          <p:nvPr/>
        </p:nvSpPr>
        <p:spPr>
          <a:xfrm>
            <a:off x="1007227" y="1025984"/>
            <a:ext cx="7467600" cy="557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Unit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Integration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Regression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Smoke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Alpha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Beta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System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Stress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Performance 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400">
                <a:latin typeface="Consolas" panose="020B0609020204030204" pitchFamily="49" charset="0"/>
                <a:cs typeface="Consolas" panose="020B0609020204030204" pitchFamily="49" charset="0"/>
              </a:rPr>
              <a:t>Object-Orientated Testing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9F046E4-9B5F-49F4-84EA-1875B72DBCD6}"/>
              </a:ext>
            </a:extLst>
          </p:cNvPr>
          <p:cNvGrpSpPr/>
          <p:nvPr/>
        </p:nvGrpSpPr>
        <p:grpSpPr>
          <a:xfrm>
            <a:off x="8910454" y="6124403"/>
            <a:ext cx="3143794" cy="609600"/>
            <a:chOff x="8998332" y="6192348"/>
            <a:chExt cx="3143794" cy="609600"/>
          </a:xfrm>
        </p:grpSpPr>
        <p:pic>
          <p:nvPicPr>
            <p:cNvPr id="3" name="VoiceClip-TESTING">
              <a:hlinkClick r:id="" action="ppaction://media"/>
              <a:extLst>
                <a:ext uri="{FF2B5EF4-FFF2-40B4-BE49-F238E27FC236}">
                  <a16:creationId xmlns:a16="http://schemas.microsoft.com/office/drawing/2014/main" id="{5E2F070D-F823-4738-8AD1-AEF8394D23EE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7"/>
            <a:stretch>
              <a:fillRect/>
            </a:stretch>
          </p:blipFill>
          <p:spPr>
            <a:xfrm>
              <a:off x="11532526" y="6192348"/>
              <a:ext cx="609600" cy="6096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AE4744E-D328-4DC7-8C8A-31530868C5BB}"/>
                </a:ext>
              </a:extLst>
            </p:cNvPr>
            <p:cNvSpPr txBox="1"/>
            <p:nvPr/>
          </p:nvSpPr>
          <p:spPr>
            <a:xfrm>
              <a:off x="8998332" y="6312482"/>
              <a:ext cx="25341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>
                  <a:latin typeface="Consolas" panose="020B0609020204030204" pitchFamily="49" charset="0"/>
                </a:rPr>
                <a:t>Brendon - 18077552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85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671DB3B63C9748BD4D6BC14F2FDB21" ma:contentTypeVersion="11" ma:contentTypeDescription="Create a new document." ma:contentTypeScope="" ma:versionID="f38bfd2e0f58913b8231178737215a23">
  <xsd:schema xmlns:xsd="http://www.w3.org/2001/XMLSchema" xmlns:xs="http://www.w3.org/2001/XMLSchema" xmlns:p="http://schemas.microsoft.com/office/2006/metadata/properties" xmlns:ns3="d4184197-7056-42ee-8d94-84d96428bdf3" xmlns:ns4="7701aced-2596-4a86-a6da-8a602ae2136c" targetNamespace="http://schemas.microsoft.com/office/2006/metadata/properties" ma:root="true" ma:fieldsID="0e6c449bfa1990a89be6d9a5154406d9" ns3:_="" ns4:_="">
    <xsd:import namespace="d4184197-7056-42ee-8d94-84d96428bdf3"/>
    <xsd:import namespace="7701aced-2596-4a86-a6da-8a602ae2136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184197-7056-42ee-8d94-84d96428bdf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01aced-2596-4a86-a6da-8a602ae213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3DD592-2A1A-4953-A27F-5F6DFFE7C7E5}">
  <ds:schemaRefs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7701aced-2596-4a86-a6da-8a602ae2136c"/>
    <ds:schemaRef ds:uri="http://schemas.microsoft.com/office/2006/documentManagement/types"/>
    <ds:schemaRef ds:uri="d4184197-7056-42ee-8d94-84d96428bdf3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67A11EC1-A466-47BB-93D6-A83B989B65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C1E8A4-3B25-4056-A871-AB4315A712C0}">
  <ds:schemaRefs>
    <ds:schemaRef ds:uri="7701aced-2596-4a86-a6da-8a602ae2136c"/>
    <ds:schemaRef ds:uri="d4184197-7056-42ee-8d94-84d96428bdf3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Microsoft Macintosh PowerPoint</Application>
  <PresentationFormat>Widescreen</PresentationFormat>
  <Paragraphs>120</Paragraphs>
  <Slides>15</Slides>
  <Notes>14</Notes>
  <HiddenSlides>1</HiddenSlides>
  <MMClips>13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Consolas</vt:lpstr>
      <vt:lpstr>urw-din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Professional Practice &amp; Employability</dc:title>
  <dc:creator>Whewell J (FCES)</dc:creator>
  <cp:lastModifiedBy>Davies J L (FCES)</cp:lastModifiedBy>
  <cp:revision>1</cp:revision>
  <dcterms:created xsi:type="dcterms:W3CDTF">2021-01-26T13:50:46Z</dcterms:created>
  <dcterms:modified xsi:type="dcterms:W3CDTF">2021-02-08T16:20:34Z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0x01010070671DB3B63C9748BD4D6BC14F2FDB21</vt:lpwstr>
  </property>
</Properties>
</file>

<file path=docProps/thumbnail.jpeg>
</file>